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6" r:id="rId5"/>
    <p:sldId id="300" r:id="rId6"/>
    <p:sldId id="276" r:id="rId7"/>
    <p:sldId id="258" r:id="rId8"/>
    <p:sldId id="589" r:id="rId9"/>
    <p:sldId id="280" r:id="rId10"/>
    <p:sldId id="592" r:id="rId11"/>
    <p:sldId id="284" r:id="rId12"/>
    <p:sldId id="281" r:id="rId13"/>
    <p:sldId id="297" r:id="rId14"/>
    <p:sldId id="585" r:id="rId15"/>
    <p:sldId id="572" r:id="rId16"/>
    <p:sldId id="326" r:id="rId17"/>
    <p:sldId id="573" r:id="rId18"/>
    <p:sldId id="433" r:id="rId19"/>
    <p:sldId id="574" r:id="rId20"/>
    <p:sldId id="257" r:id="rId21"/>
    <p:sldId id="580" r:id="rId22"/>
    <p:sldId id="432" r:id="rId23"/>
    <p:sldId id="443" r:id="rId24"/>
    <p:sldId id="581" r:id="rId25"/>
    <p:sldId id="421" r:id="rId26"/>
    <p:sldId id="582" r:id="rId27"/>
    <p:sldId id="428" r:id="rId28"/>
    <p:sldId id="344" r:id="rId29"/>
    <p:sldId id="420" r:id="rId30"/>
    <p:sldId id="594" r:id="rId31"/>
    <p:sldId id="337" r:id="rId32"/>
    <p:sldId id="591" r:id="rId33"/>
    <p:sldId id="593" r:id="rId34"/>
    <p:sldId id="277" r:id="rId35"/>
    <p:sldId id="587" r:id="rId36"/>
    <p:sldId id="398" r:id="rId37"/>
    <p:sldId id="430" r:id="rId38"/>
    <p:sldId id="424" r:id="rId39"/>
    <p:sldId id="429" r:id="rId40"/>
    <p:sldId id="426" r:id="rId41"/>
    <p:sldId id="427" r:id="rId42"/>
  </p:sldIdLst>
  <p:sldSz cx="12192000" cy="6858000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9DC3E6"/>
    <a:srgbClr val="00FFFF"/>
    <a:srgbClr val="FF00FF"/>
    <a:srgbClr val="7E9E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9552B-DB11-47FC-BDC5-BFA0C0A43CD2}" v="98" dt="2026-08-31T16:06:32.498"/>
    <p1510:client id="{C7DB2CA9-1E08-4D2E-963C-CEF75FC7F5FA}" v="15" dt="2026-08-31T13:05:53.3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ser Denis, bfsl" userId="S::denis.moser@bzl.ch::dbe04a83-71c2-4c04-b21d-60740b3a763c" providerId="AD" clId="Web-{7A397839-2578-50F8-D9A5-97D350928159}"/>
    <pc:docChg chg="addSld delSld modSld">
      <pc:chgData name="Moser Denis, bfsl" userId="S::denis.moser@bzl.ch::dbe04a83-71c2-4c04-b21d-60740b3a763c" providerId="AD" clId="Web-{7A397839-2578-50F8-D9A5-97D350928159}" dt="2026-08-25T13:38:27.162" v="227"/>
      <pc:docMkLst>
        <pc:docMk/>
      </pc:docMkLst>
      <pc:sldChg chg="delSp modSp add">
        <pc:chgData name="Moser Denis, bfsl" userId="S::denis.moser@bzl.ch::dbe04a83-71c2-4c04-b21d-60740b3a763c" providerId="AD" clId="Web-{7A397839-2578-50F8-D9A5-97D350928159}" dt="2026-08-25T13:38:23.944" v="226"/>
        <pc:sldMkLst>
          <pc:docMk/>
          <pc:sldMk cId="2019940938" sldId="277"/>
        </pc:sldMkLst>
        <pc:spChg chg="mod">
          <ac:chgData name="Moser Denis, bfsl" userId="S::denis.moser@bzl.ch::dbe04a83-71c2-4c04-b21d-60740b3a763c" providerId="AD" clId="Web-{7A397839-2578-50F8-D9A5-97D350928159}" dt="2026-08-25T13:36:59.300" v="221" actId="20577"/>
          <ac:spMkLst>
            <pc:docMk/>
            <pc:sldMk cId="2019940938" sldId="277"/>
            <ac:spMk id="2" creationId="{F85A0B22-0AEA-0D36-962A-4E0AD7B6ED33}"/>
          </ac:spMkLst>
        </pc:spChg>
        <pc:spChg chg="mod">
          <ac:chgData name="Moser Denis, bfsl" userId="S::denis.moser@bzl.ch::dbe04a83-71c2-4c04-b21d-60740b3a763c" providerId="AD" clId="Web-{7A397839-2578-50F8-D9A5-97D350928159}" dt="2026-08-25T13:37:12.066" v="224" actId="20577"/>
          <ac:spMkLst>
            <pc:docMk/>
            <pc:sldMk cId="2019940938" sldId="277"/>
            <ac:spMk id="6" creationId="{9C18DC8B-174E-15FE-9970-2D75194DB750}"/>
          </ac:spMkLst>
        </pc:spChg>
      </pc:sldChg>
      <pc:sldChg chg="modSp">
        <pc:chgData name="Moser Denis, bfsl" userId="S::denis.moser@bzl.ch::dbe04a83-71c2-4c04-b21d-60740b3a763c" providerId="AD" clId="Web-{7A397839-2578-50F8-D9A5-97D350928159}" dt="2026-08-25T13:36:37.393" v="219" actId="1076"/>
        <pc:sldMkLst>
          <pc:docMk/>
          <pc:sldMk cId="1568432674" sldId="337"/>
        </pc:sldMkLst>
        <pc:spChg chg="mod">
          <ac:chgData name="Moser Denis, bfsl" userId="S::denis.moser@bzl.ch::dbe04a83-71c2-4c04-b21d-60740b3a763c" providerId="AD" clId="Web-{7A397839-2578-50F8-D9A5-97D350928159}" dt="2026-08-25T13:36:37.393" v="219" actId="1076"/>
          <ac:spMkLst>
            <pc:docMk/>
            <pc:sldMk cId="1568432674" sldId="337"/>
            <ac:spMk id="2" creationId="{1D6D3CDE-3235-4A4A-9B8E-632721DF1A5B}"/>
          </ac:spMkLst>
        </pc:spChg>
      </pc:sldChg>
      <pc:sldChg chg="modSp">
        <pc:chgData name="Moser Denis, bfsl" userId="S::denis.moser@bzl.ch::dbe04a83-71c2-4c04-b21d-60740b3a763c" providerId="AD" clId="Web-{7A397839-2578-50F8-D9A5-97D350928159}" dt="2026-08-25T13:36:25.002" v="217" actId="1076"/>
        <pc:sldMkLst>
          <pc:docMk/>
          <pc:sldMk cId="3842450287" sldId="344"/>
        </pc:sldMkLst>
        <pc:spChg chg="mod">
          <ac:chgData name="Moser Denis, bfsl" userId="S::denis.moser@bzl.ch::dbe04a83-71c2-4c04-b21d-60740b3a763c" providerId="AD" clId="Web-{7A397839-2578-50F8-D9A5-97D350928159}" dt="2026-08-25T13:36:25.002" v="217" actId="1076"/>
          <ac:spMkLst>
            <pc:docMk/>
            <pc:sldMk cId="3842450287" sldId="344"/>
            <ac:spMk id="4" creationId="{00000000-0000-0000-0000-000000000000}"/>
          </ac:spMkLst>
        </pc:spChg>
      </pc:sldChg>
      <pc:sldChg chg="modSp">
        <pc:chgData name="Moser Denis, bfsl" userId="S::denis.moser@bzl.ch::dbe04a83-71c2-4c04-b21d-60740b3a763c" providerId="AD" clId="Web-{7A397839-2578-50F8-D9A5-97D350928159}" dt="2026-08-25T13:36:28.689" v="218" actId="1076"/>
        <pc:sldMkLst>
          <pc:docMk/>
          <pc:sldMk cId="2308099415" sldId="428"/>
        </pc:sldMkLst>
        <pc:spChg chg="mod">
          <ac:chgData name="Moser Denis, bfsl" userId="S::denis.moser@bzl.ch::dbe04a83-71c2-4c04-b21d-60740b3a763c" providerId="AD" clId="Web-{7A397839-2578-50F8-D9A5-97D350928159}" dt="2026-08-25T13:36:28.689" v="218" actId="1076"/>
          <ac:spMkLst>
            <pc:docMk/>
            <pc:sldMk cId="2308099415" sldId="428"/>
            <ac:spMk id="4" creationId="{00000000-0000-0000-0000-000000000000}"/>
          </ac:spMkLst>
        </pc:spChg>
      </pc:sldChg>
      <pc:sldChg chg="addSp delSp modSp">
        <pc:chgData name="Moser Denis, bfsl" userId="S::denis.moser@bzl.ch::dbe04a83-71c2-4c04-b21d-60740b3a763c" providerId="AD" clId="Web-{7A397839-2578-50F8-D9A5-97D350928159}" dt="2026-08-25T13:37:17.191" v="225" actId="20577"/>
        <pc:sldMkLst>
          <pc:docMk/>
          <pc:sldMk cId="2353479234" sldId="587"/>
        </pc:sldMkLst>
        <pc:spChg chg="mod">
          <ac:chgData name="Moser Denis, bfsl" userId="S::denis.moser@bzl.ch::dbe04a83-71c2-4c04-b21d-60740b3a763c" providerId="AD" clId="Web-{7A397839-2578-50F8-D9A5-97D350928159}" dt="2026-08-25T13:37:17.191" v="225" actId="20577"/>
          <ac:spMkLst>
            <pc:docMk/>
            <pc:sldMk cId="2353479234" sldId="587"/>
            <ac:spMk id="6" creationId="{9C18DC8B-174E-15FE-9970-2D75194DB750}"/>
          </ac:spMkLst>
        </pc:spChg>
        <pc:picChg chg="add mod">
          <ac:chgData name="Moser Denis, bfsl" userId="S::denis.moser@bzl.ch::dbe04a83-71c2-4c04-b21d-60740b3a763c" providerId="AD" clId="Web-{7A397839-2578-50F8-D9A5-97D350928159}" dt="2026-08-25T13:33:50.496" v="208" actId="1076"/>
          <ac:picMkLst>
            <pc:docMk/>
            <pc:sldMk cId="2353479234" sldId="587"/>
            <ac:picMk id="5" creationId="{C51121E2-0BE2-ED6B-43B3-2A82315041ED}"/>
          </ac:picMkLst>
        </pc:picChg>
      </pc:sldChg>
      <pc:sldChg chg="delSp modSp add">
        <pc:chgData name="Moser Denis, bfsl" userId="S::denis.moser@bzl.ch::dbe04a83-71c2-4c04-b21d-60740b3a763c" providerId="AD" clId="Web-{7A397839-2578-50F8-D9A5-97D350928159}" dt="2026-08-25T13:38:27.162" v="227"/>
        <pc:sldMkLst>
          <pc:docMk/>
          <pc:sldMk cId="3054587967" sldId="593"/>
        </pc:sldMkLst>
        <pc:spChg chg="mod">
          <ac:chgData name="Moser Denis, bfsl" userId="S::denis.moser@bzl.ch::dbe04a83-71c2-4c04-b21d-60740b3a763c" providerId="AD" clId="Web-{7A397839-2578-50F8-D9A5-97D350928159}" dt="2026-08-25T13:36:52.378" v="220" actId="20577"/>
          <ac:spMkLst>
            <pc:docMk/>
            <pc:sldMk cId="3054587967" sldId="593"/>
            <ac:spMk id="2" creationId="{F85A0B22-0AEA-0D36-962A-4E0AD7B6ED33}"/>
          </ac:spMkLst>
        </pc:spChg>
        <pc:spChg chg="mod">
          <ac:chgData name="Moser Denis, bfsl" userId="S::denis.moser@bzl.ch::dbe04a83-71c2-4c04-b21d-60740b3a763c" providerId="AD" clId="Web-{7A397839-2578-50F8-D9A5-97D350928159}" dt="2026-08-25T13:37:07.488" v="223" actId="20577"/>
          <ac:spMkLst>
            <pc:docMk/>
            <pc:sldMk cId="3054587967" sldId="593"/>
            <ac:spMk id="6" creationId="{9C18DC8B-174E-15FE-9970-2D75194DB750}"/>
          </ac:spMkLst>
        </pc:spChg>
      </pc:sldChg>
    </pc:docChg>
  </pc:docChgLst>
  <pc:docChgLst>
    <pc:chgData name="Jordi Regula, bfsl" userId="2400d641-d340-49d3-8a33-7b4f7d94dd92" providerId="ADAL" clId="{95D4D5F1-3088-44D5-B50C-BED884976C6B}"/>
    <pc:docChg chg="undo custSel modSld">
      <pc:chgData name="Jordi Regula, bfsl" userId="2400d641-d340-49d3-8a33-7b4f7d94dd92" providerId="ADAL" clId="{95D4D5F1-3088-44D5-B50C-BED884976C6B}" dt="2026-08-31T13:05:53.355" v="248"/>
      <pc:docMkLst>
        <pc:docMk/>
      </pc:docMkLst>
      <pc:sldChg chg="modSp mod">
        <pc:chgData name="Jordi Regula, bfsl" userId="2400d641-d340-49d3-8a33-7b4f7d94dd92" providerId="ADAL" clId="{95D4D5F1-3088-44D5-B50C-BED884976C6B}" dt="2026-08-27T09:20:29.656" v="92" actId="255"/>
        <pc:sldMkLst>
          <pc:docMk/>
          <pc:sldMk cId="3808801774" sldId="281"/>
        </pc:sldMkLst>
        <pc:spChg chg="mod">
          <ac:chgData name="Jordi Regula, bfsl" userId="2400d641-d340-49d3-8a33-7b4f7d94dd92" providerId="ADAL" clId="{95D4D5F1-3088-44D5-B50C-BED884976C6B}" dt="2026-08-27T09:20:29.656" v="92" actId="255"/>
          <ac:spMkLst>
            <pc:docMk/>
            <pc:sldMk cId="3808801774" sldId="281"/>
            <ac:spMk id="3" creationId="{00000000-0000-0000-0000-000000000000}"/>
          </ac:spMkLst>
        </pc:spChg>
      </pc:sldChg>
      <pc:sldChg chg="modSp mod">
        <pc:chgData name="Jordi Regula, bfsl" userId="2400d641-d340-49d3-8a33-7b4f7d94dd92" providerId="ADAL" clId="{95D4D5F1-3088-44D5-B50C-BED884976C6B}" dt="2026-08-27T09:20:51.338" v="95" actId="20577"/>
        <pc:sldMkLst>
          <pc:docMk/>
          <pc:sldMk cId="3537168897" sldId="284"/>
        </pc:sldMkLst>
        <pc:spChg chg="mod">
          <ac:chgData name="Jordi Regula, bfsl" userId="2400d641-d340-49d3-8a33-7b4f7d94dd92" providerId="ADAL" clId="{95D4D5F1-3088-44D5-B50C-BED884976C6B}" dt="2026-08-27T09:20:51.338" v="95" actId="20577"/>
          <ac:spMkLst>
            <pc:docMk/>
            <pc:sldMk cId="3537168897" sldId="284"/>
            <ac:spMk id="3" creationId="{00000000-0000-0000-0000-000000000000}"/>
          </ac:spMkLst>
        </pc:spChg>
      </pc:sldChg>
      <pc:sldChg chg="modSp mod">
        <pc:chgData name="Jordi Regula, bfsl" userId="2400d641-d340-49d3-8a33-7b4f7d94dd92" providerId="ADAL" clId="{95D4D5F1-3088-44D5-B50C-BED884976C6B}" dt="2026-08-31T12:38:08.799" v="189" actId="1036"/>
        <pc:sldMkLst>
          <pc:docMk/>
          <pc:sldMk cId="1761910671" sldId="326"/>
        </pc:sldMkLst>
        <pc:spChg chg="mod">
          <ac:chgData name="Jordi Regula, bfsl" userId="2400d641-d340-49d3-8a33-7b4f7d94dd92" providerId="ADAL" clId="{95D4D5F1-3088-44D5-B50C-BED884976C6B}" dt="2026-08-31T12:38:08.799" v="189" actId="1036"/>
          <ac:spMkLst>
            <pc:docMk/>
            <pc:sldMk cId="1761910671" sldId="326"/>
            <ac:spMk id="4" creationId="{2DB0DFA3-B220-4B67-BA74-DBE0369E0B62}"/>
          </ac:spMkLst>
        </pc:spChg>
      </pc:sldChg>
      <pc:sldChg chg="modSp mod">
        <pc:chgData name="Jordi Regula, bfsl" userId="2400d641-d340-49d3-8a33-7b4f7d94dd92" providerId="ADAL" clId="{95D4D5F1-3088-44D5-B50C-BED884976C6B}" dt="2026-08-25T11:32:05.812" v="91" actId="20577"/>
        <pc:sldMkLst>
          <pc:docMk/>
          <pc:sldMk cId="1652075108" sldId="398"/>
        </pc:sldMkLst>
        <pc:spChg chg="mod">
          <ac:chgData name="Jordi Regula, bfsl" userId="2400d641-d340-49d3-8a33-7b4f7d94dd92" providerId="ADAL" clId="{95D4D5F1-3088-44D5-B50C-BED884976C6B}" dt="2026-08-25T11:32:05.812" v="91" actId="20577"/>
          <ac:spMkLst>
            <pc:docMk/>
            <pc:sldMk cId="1652075108" sldId="398"/>
            <ac:spMk id="3" creationId="{5D1E2121-55B3-453E-ACAB-7A93B8D184C7}"/>
          </ac:spMkLst>
        </pc:spChg>
      </pc:sldChg>
      <pc:sldChg chg="modSp mod">
        <pc:chgData name="Jordi Regula, bfsl" userId="2400d641-d340-49d3-8a33-7b4f7d94dd92" providerId="ADAL" clId="{95D4D5F1-3088-44D5-B50C-BED884976C6B}" dt="2026-08-21T09:25:52.745" v="12" actId="20577"/>
        <pc:sldMkLst>
          <pc:docMk/>
          <pc:sldMk cId="2338709908" sldId="429"/>
        </pc:sldMkLst>
        <pc:spChg chg="mod">
          <ac:chgData name="Jordi Regula, bfsl" userId="2400d641-d340-49d3-8a33-7b4f7d94dd92" providerId="ADAL" clId="{95D4D5F1-3088-44D5-B50C-BED884976C6B}" dt="2026-08-21T09:25:52.745" v="12" actId="20577"/>
          <ac:spMkLst>
            <pc:docMk/>
            <pc:sldMk cId="2338709908" sldId="429"/>
            <ac:spMk id="2" creationId="{00000000-0000-0000-0000-000000000000}"/>
          </ac:spMkLst>
        </pc:spChg>
      </pc:sldChg>
      <pc:sldChg chg="modSp mod">
        <pc:chgData name="Jordi Regula, bfsl" userId="2400d641-d340-49d3-8a33-7b4f7d94dd92" providerId="ADAL" clId="{95D4D5F1-3088-44D5-B50C-BED884976C6B}" dt="2026-08-31T12:50:17.228" v="247" actId="20577"/>
        <pc:sldMkLst>
          <pc:docMk/>
          <pc:sldMk cId="1517745203" sldId="433"/>
        </pc:sldMkLst>
        <pc:spChg chg="mod">
          <ac:chgData name="Jordi Regula, bfsl" userId="2400d641-d340-49d3-8a33-7b4f7d94dd92" providerId="ADAL" clId="{95D4D5F1-3088-44D5-B50C-BED884976C6B}" dt="2026-08-31T12:50:17.228" v="247" actId="20577"/>
          <ac:spMkLst>
            <pc:docMk/>
            <pc:sldMk cId="1517745203" sldId="433"/>
            <ac:spMk id="4" creationId="{2DB0DFA3-B220-4B67-BA74-DBE0369E0B62}"/>
          </ac:spMkLst>
        </pc:spChg>
      </pc:sldChg>
      <pc:sldChg chg="modSp mod modAnim">
        <pc:chgData name="Jordi Regula, bfsl" userId="2400d641-d340-49d3-8a33-7b4f7d94dd92" providerId="ADAL" clId="{95D4D5F1-3088-44D5-B50C-BED884976C6B}" dt="2026-08-31T13:05:53.355" v="248"/>
        <pc:sldMkLst>
          <pc:docMk/>
          <pc:sldMk cId="783571674" sldId="573"/>
        </pc:sldMkLst>
        <pc:spChg chg="mod">
          <ac:chgData name="Jordi Regula, bfsl" userId="2400d641-d340-49d3-8a33-7b4f7d94dd92" providerId="ADAL" clId="{95D4D5F1-3088-44D5-B50C-BED884976C6B}" dt="2026-08-27T09:25:35.336" v="143" actId="27636"/>
          <ac:spMkLst>
            <pc:docMk/>
            <pc:sldMk cId="783571674" sldId="573"/>
            <ac:spMk id="3" creationId="{00000000-0000-0000-0000-000000000000}"/>
          </ac:spMkLst>
        </pc:spChg>
      </pc:sldChg>
      <pc:sldChg chg="modSp mod modAnim">
        <pc:chgData name="Jordi Regula, bfsl" userId="2400d641-d340-49d3-8a33-7b4f7d94dd92" providerId="ADAL" clId="{95D4D5F1-3088-44D5-B50C-BED884976C6B}" dt="2026-08-31T12:50:06.222" v="241" actId="20577"/>
        <pc:sldMkLst>
          <pc:docMk/>
          <pc:sldMk cId="3487553375" sldId="574"/>
        </pc:sldMkLst>
        <pc:spChg chg="mod">
          <ac:chgData name="Jordi Regula, bfsl" userId="2400d641-d340-49d3-8a33-7b4f7d94dd92" providerId="ADAL" clId="{95D4D5F1-3088-44D5-B50C-BED884976C6B}" dt="2026-08-31T12:50:06.222" v="241" actId="20577"/>
          <ac:spMkLst>
            <pc:docMk/>
            <pc:sldMk cId="3487553375" sldId="574"/>
            <ac:spMk id="3" creationId="{00000000-0000-0000-0000-000000000000}"/>
          </ac:spMkLst>
        </pc:spChg>
      </pc:sldChg>
      <pc:sldChg chg="addSp delSp modSp mod">
        <pc:chgData name="Jordi Regula, bfsl" userId="2400d641-d340-49d3-8a33-7b4f7d94dd92" providerId="ADAL" clId="{95D4D5F1-3088-44D5-B50C-BED884976C6B}" dt="2026-08-25T11:31:51.624" v="87" actId="14100"/>
        <pc:sldMkLst>
          <pc:docMk/>
          <pc:sldMk cId="692559774" sldId="591"/>
        </pc:sldMkLst>
        <pc:spChg chg="mod">
          <ac:chgData name="Jordi Regula, bfsl" userId="2400d641-d340-49d3-8a33-7b4f7d94dd92" providerId="ADAL" clId="{95D4D5F1-3088-44D5-B50C-BED884976C6B}" dt="2026-08-25T11:31:14.490" v="63" actId="20577"/>
          <ac:spMkLst>
            <pc:docMk/>
            <pc:sldMk cId="692559774" sldId="591"/>
            <ac:spMk id="8" creationId="{0E79F1CA-49F4-D15F-9B12-634F59177E54}"/>
          </ac:spMkLst>
        </pc:spChg>
        <pc:picChg chg="add mod">
          <ac:chgData name="Jordi Regula, bfsl" userId="2400d641-d340-49d3-8a33-7b4f7d94dd92" providerId="ADAL" clId="{95D4D5F1-3088-44D5-B50C-BED884976C6B}" dt="2026-08-25T11:31:51.624" v="87" actId="14100"/>
          <ac:picMkLst>
            <pc:docMk/>
            <pc:sldMk cId="692559774" sldId="591"/>
            <ac:picMk id="5" creationId="{719AD32E-01F6-DF36-B95F-9779912CA413}"/>
          </ac:picMkLst>
        </pc:picChg>
      </pc:sldChg>
      <pc:sldChg chg="modSp mod">
        <pc:chgData name="Jordi Regula, bfsl" userId="2400d641-d340-49d3-8a33-7b4f7d94dd92" providerId="ADAL" clId="{95D4D5F1-3088-44D5-B50C-BED884976C6B}" dt="2026-08-27T09:21:28.728" v="99" actId="948"/>
        <pc:sldMkLst>
          <pc:docMk/>
          <pc:sldMk cId="111790113" sldId="592"/>
        </pc:sldMkLst>
        <pc:spChg chg="mod">
          <ac:chgData name="Jordi Regula, bfsl" userId="2400d641-d340-49d3-8a33-7b4f7d94dd92" providerId="ADAL" clId="{95D4D5F1-3088-44D5-B50C-BED884976C6B}" dt="2026-08-27T09:21:28.728" v="99" actId="948"/>
          <ac:spMkLst>
            <pc:docMk/>
            <pc:sldMk cId="111790113" sldId="592"/>
            <ac:spMk id="5" creationId="{FD3E584E-E7B4-A6F6-A9F4-2704E4BDC26B}"/>
          </ac:spMkLst>
        </pc:spChg>
        <pc:spChg chg="mod">
          <ac:chgData name="Jordi Regula, bfsl" userId="2400d641-d340-49d3-8a33-7b4f7d94dd92" providerId="ADAL" clId="{95D4D5F1-3088-44D5-B50C-BED884976C6B}" dt="2026-08-27T09:21:05.004" v="96" actId="255"/>
          <ac:spMkLst>
            <pc:docMk/>
            <pc:sldMk cId="111790113" sldId="592"/>
            <ac:spMk id="9" creationId="{A1D589C7-D61B-29BD-749A-F88BB60E506E}"/>
          </ac:spMkLst>
        </pc:spChg>
      </pc:sldChg>
    </pc:docChg>
  </pc:docChgLst>
  <pc:docChgLst>
    <pc:chgData name="Schönmann Sibylle, bfsl" userId="S::sibylle.schoenmann@bzl.ch::39a2359a-64cb-45f9-a51d-8bb29d88bb3c" providerId="AD" clId="Web-{00000000-0000-0000-0000-000000000000}"/>
    <pc:docChg chg="modSld">
      <pc:chgData name="Schönmann Sibylle, bfsl" userId="S::sibylle.schoenmann@bzl.ch::39a2359a-64cb-45f9-a51d-8bb29d88bb3c" providerId="AD" clId="Web-{00000000-0000-0000-0000-000000000000}" dt="2026-08-27T12:59:00.370" v="25" actId="1076"/>
      <pc:docMkLst>
        <pc:docMk/>
      </pc:docMkLst>
      <pc:sldChg chg="addSp delSp modSp">
        <pc:chgData name="Schönmann Sibylle, bfsl" userId="S::sibylle.schoenmann@bzl.ch::39a2359a-64cb-45f9-a51d-8bb29d88bb3c" providerId="AD" clId="Web-{00000000-0000-0000-0000-000000000000}" dt="2026-08-27T12:59:00.370" v="25" actId="1076"/>
        <pc:sldMkLst>
          <pc:docMk/>
          <pc:sldMk cId="3436161663" sldId="258"/>
        </pc:sldMkLst>
        <pc:picChg chg="add mod">
          <ac:chgData name="Schönmann Sibylle, bfsl" userId="S::sibylle.schoenmann@bzl.ch::39a2359a-64cb-45f9-a51d-8bb29d88bb3c" providerId="AD" clId="Web-{00000000-0000-0000-0000-000000000000}" dt="2026-08-27T12:59:00.370" v="25" actId="1076"/>
          <ac:picMkLst>
            <pc:docMk/>
            <pc:sldMk cId="3436161663" sldId="258"/>
            <ac:picMk id="7" creationId="{35DD4852-E087-4A9B-2B8E-863F55B69260}"/>
          </ac:picMkLst>
        </pc:picChg>
      </pc:sldChg>
      <pc:sldChg chg="addSp delSp modSp">
        <pc:chgData name="Schönmann Sibylle, bfsl" userId="S::sibylle.schoenmann@bzl.ch::39a2359a-64cb-45f9-a51d-8bb29d88bb3c" providerId="AD" clId="Web-{00000000-0000-0000-0000-000000000000}" dt="2026-08-27T12:53:51.077" v="22" actId="14100"/>
        <pc:sldMkLst>
          <pc:docMk/>
          <pc:sldMk cId="170467108" sldId="589"/>
        </pc:sldMkLst>
        <pc:picChg chg="add mod">
          <ac:chgData name="Schönmann Sibylle, bfsl" userId="S::sibylle.schoenmann@bzl.ch::39a2359a-64cb-45f9-a51d-8bb29d88bb3c" providerId="AD" clId="Web-{00000000-0000-0000-0000-000000000000}" dt="2026-08-27T12:53:51.077" v="22" actId="14100"/>
          <ac:picMkLst>
            <pc:docMk/>
            <pc:sldMk cId="170467108" sldId="589"/>
            <ac:picMk id="17" creationId="{FE0ACAFE-4980-AA91-EDB3-464D8638981A}"/>
          </ac:picMkLst>
        </pc:picChg>
      </pc:sldChg>
    </pc:docChg>
  </pc:docChgLst>
  <pc:docChgLst>
    <pc:chgData name="Schönmann Sibylle, bfsl" userId="S::sibylle.schoenmann@bzl.ch::39a2359a-64cb-45f9-a51d-8bb29d88bb3c" providerId="AD" clId="Web-{246155D3-777B-B194-4AA3-4DFA77CD779E}"/>
    <pc:docChg chg="addSld delSld modSld">
      <pc:chgData name="Schönmann Sibylle, bfsl" userId="S::sibylle.schoenmann@bzl.ch::39a2359a-64cb-45f9-a51d-8bb29d88bb3c" providerId="AD" clId="Web-{246155D3-777B-B194-4AA3-4DFA77CD779E}" dt="2026-08-24T06:14:04.586" v="187" actId="14100"/>
      <pc:docMkLst>
        <pc:docMk/>
      </pc:docMkLst>
      <pc:sldChg chg="modSp">
        <pc:chgData name="Schönmann Sibylle, bfsl" userId="S::sibylle.schoenmann@bzl.ch::39a2359a-64cb-45f9-a51d-8bb29d88bb3c" providerId="AD" clId="Web-{246155D3-777B-B194-4AA3-4DFA77CD779E}" dt="2026-08-24T05:23:52.173" v="10" actId="20577"/>
        <pc:sldMkLst>
          <pc:docMk/>
          <pc:sldMk cId="3140830245" sldId="256"/>
        </pc:sldMkLst>
        <pc:spChg chg="mod">
          <ac:chgData name="Schönmann Sibylle, bfsl" userId="S::sibylle.schoenmann@bzl.ch::39a2359a-64cb-45f9-a51d-8bb29d88bb3c" providerId="AD" clId="Web-{246155D3-777B-B194-4AA3-4DFA77CD779E}" dt="2026-08-24T05:23:52.173" v="10" actId="20577"/>
          <ac:spMkLst>
            <pc:docMk/>
            <pc:sldMk cId="3140830245" sldId="256"/>
            <ac:spMk id="8" creationId="{9D9899FC-8E24-2FAB-6250-ADF047D8C5E4}"/>
          </ac:spMkLst>
        </pc:spChg>
        <pc:spChg chg="mod">
          <ac:chgData name="Schönmann Sibylle, bfsl" userId="S::sibylle.schoenmann@bzl.ch::39a2359a-64cb-45f9-a51d-8bb29d88bb3c" providerId="AD" clId="Web-{246155D3-777B-B194-4AA3-4DFA77CD779E}" dt="2026-08-24T05:22:58.296" v="6" actId="20577"/>
          <ac:spMkLst>
            <pc:docMk/>
            <pc:sldMk cId="3140830245" sldId="256"/>
            <ac:spMk id="9" creationId="{029DADA3-C10F-CE92-A1C3-FE7712C55720}"/>
          </ac:spMkLst>
        </pc:spChg>
      </pc:sldChg>
      <pc:sldChg chg="addSp modSp">
        <pc:chgData name="Schönmann Sibylle, bfsl" userId="S::sibylle.schoenmann@bzl.ch::39a2359a-64cb-45f9-a51d-8bb29d88bb3c" providerId="AD" clId="Web-{246155D3-777B-B194-4AA3-4DFA77CD779E}" dt="2026-08-24T05:33:08.700" v="11"/>
        <pc:sldMkLst>
          <pc:docMk/>
          <pc:sldMk cId="3436161663" sldId="258"/>
        </pc:sldMkLst>
      </pc:sldChg>
      <pc:sldChg chg="addSp delSp modSp">
        <pc:chgData name="Schönmann Sibylle, bfsl" userId="S::sibylle.schoenmann@bzl.ch::39a2359a-64cb-45f9-a51d-8bb29d88bb3c" providerId="AD" clId="Web-{246155D3-777B-B194-4AA3-4DFA77CD779E}" dt="2026-08-24T06:14:04.586" v="187" actId="14100"/>
        <pc:sldMkLst>
          <pc:docMk/>
          <pc:sldMk cId="4235532112" sldId="280"/>
        </pc:sldMkLst>
        <pc:spChg chg="mod">
          <ac:chgData name="Schönmann Sibylle, bfsl" userId="S::sibylle.schoenmann@bzl.ch::39a2359a-64cb-45f9-a51d-8bb29d88bb3c" providerId="AD" clId="Web-{246155D3-777B-B194-4AA3-4DFA77CD779E}" dt="2026-08-24T05:55:33.186" v="179" actId="20577"/>
          <ac:spMkLst>
            <pc:docMk/>
            <pc:sldMk cId="4235532112" sldId="280"/>
            <ac:spMk id="6" creationId="{00000000-0000-0000-0000-000000000000}"/>
          </ac:spMkLst>
        </pc:spChg>
        <pc:spChg chg="mod">
          <ac:chgData name="Schönmann Sibylle, bfsl" userId="S::sibylle.schoenmann@bzl.ch::39a2359a-64cb-45f9-a51d-8bb29d88bb3c" providerId="AD" clId="Web-{246155D3-777B-B194-4AA3-4DFA77CD779E}" dt="2026-08-24T05:52:52.538" v="155" actId="14100"/>
          <ac:spMkLst>
            <pc:docMk/>
            <pc:sldMk cId="4235532112" sldId="280"/>
            <ac:spMk id="9" creationId="{00000000-0000-0000-0000-000000000000}"/>
          </ac:spMkLst>
        </pc:spChg>
      </pc:sldChg>
      <pc:sldChg chg="modSp">
        <pc:chgData name="Schönmann Sibylle, bfsl" userId="S::sibylle.schoenmann@bzl.ch::39a2359a-64cb-45f9-a51d-8bb29d88bb3c" providerId="AD" clId="Web-{246155D3-777B-B194-4AA3-4DFA77CD779E}" dt="2026-08-24T05:38:15.777" v="123"/>
        <pc:sldMkLst>
          <pc:docMk/>
          <pc:sldMk cId="170467108" sldId="589"/>
        </pc:sldMkLst>
        <pc:spChg chg="mod">
          <ac:chgData name="Schönmann Sibylle, bfsl" userId="S::sibylle.schoenmann@bzl.ch::39a2359a-64cb-45f9-a51d-8bb29d88bb3c" providerId="AD" clId="Web-{246155D3-777B-B194-4AA3-4DFA77CD779E}" dt="2026-08-24T05:33:51.014" v="13" actId="20577"/>
          <ac:spMkLst>
            <pc:docMk/>
            <pc:sldMk cId="170467108" sldId="589"/>
            <ac:spMk id="6" creationId="{9C18DC8B-174E-15FE-9970-2D75194DB750}"/>
          </ac:spMkLst>
        </pc:spChg>
      </pc:sldChg>
      <pc:sldChg chg="add replId">
        <pc:chgData name="Schönmann Sibylle, bfsl" userId="S::sibylle.schoenmann@bzl.ch::39a2359a-64cb-45f9-a51d-8bb29d88bb3c" providerId="AD" clId="Web-{246155D3-777B-B194-4AA3-4DFA77CD779E}" dt="2026-08-24T05:51:39.487" v="138"/>
        <pc:sldMkLst>
          <pc:docMk/>
          <pc:sldMk cId="111790113" sldId="592"/>
        </pc:sldMkLst>
      </pc:sldChg>
    </pc:docChg>
  </pc:docChgLst>
  <pc:docChgLst>
    <pc:chgData name="Schönmann Sibylle, bfsl" userId="S::sibylle.schoenmann@bzl.ch::39a2359a-64cb-45f9-a51d-8bb29d88bb3c" providerId="AD" clId="Web-{6EA231ED-FF8E-3DBD-F132-0BE5ABC9968B}"/>
    <pc:docChg chg="modSld">
      <pc:chgData name="Schönmann Sibylle, bfsl" userId="S::sibylle.schoenmann@bzl.ch::39a2359a-64cb-45f9-a51d-8bb29d88bb3c" providerId="AD" clId="Web-{6EA231ED-FF8E-3DBD-F132-0BE5ABC9968B}" dt="2026-08-27T09:39:53.068" v="22" actId="20577"/>
      <pc:docMkLst>
        <pc:docMk/>
      </pc:docMkLst>
      <pc:sldChg chg="modSp">
        <pc:chgData name="Schönmann Sibylle, bfsl" userId="S::sibylle.schoenmann@bzl.ch::39a2359a-64cb-45f9-a51d-8bb29d88bb3c" providerId="AD" clId="Web-{6EA231ED-FF8E-3DBD-F132-0BE5ABC9968B}" dt="2026-08-27T09:39:53.068" v="22" actId="20577"/>
        <pc:sldMkLst>
          <pc:docMk/>
          <pc:sldMk cId="1652075108" sldId="398"/>
        </pc:sldMkLst>
        <pc:spChg chg="mod">
          <ac:chgData name="Schönmann Sibylle, bfsl" userId="S::sibylle.schoenmann@bzl.ch::39a2359a-64cb-45f9-a51d-8bb29d88bb3c" providerId="AD" clId="Web-{6EA231ED-FF8E-3DBD-F132-0BE5ABC9968B}" dt="2026-08-27T09:39:53.068" v="22" actId="20577"/>
          <ac:spMkLst>
            <pc:docMk/>
            <pc:sldMk cId="1652075108" sldId="398"/>
            <ac:spMk id="3" creationId="{5D1E2121-55B3-453E-ACAB-7A93B8D184C7}"/>
          </ac:spMkLst>
        </pc:spChg>
      </pc:sldChg>
      <pc:sldChg chg="modSp">
        <pc:chgData name="Schönmann Sibylle, bfsl" userId="S::sibylle.schoenmann@bzl.ch::39a2359a-64cb-45f9-a51d-8bb29d88bb3c" providerId="AD" clId="Web-{6EA231ED-FF8E-3DBD-F132-0BE5ABC9968B}" dt="2026-08-27T09:22:57.728" v="1" actId="20577"/>
        <pc:sldMkLst>
          <pc:docMk/>
          <pc:sldMk cId="783571674" sldId="573"/>
        </pc:sldMkLst>
        <pc:spChg chg="mod">
          <ac:chgData name="Schönmann Sibylle, bfsl" userId="S::sibylle.schoenmann@bzl.ch::39a2359a-64cb-45f9-a51d-8bb29d88bb3c" providerId="AD" clId="Web-{6EA231ED-FF8E-3DBD-F132-0BE5ABC9968B}" dt="2026-08-27T09:22:57.728" v="1" actId="20577"/>
          <ac:spMkLst>
            <pc:docMk/>
            <pc:sldMk cId="783571674" sldId="573"/>
            <ac:spMk id="3" creationId="{00000000-0000-0000-0000-000000000000}"/>
          </ac:spMkLst>
        </pc:spChg>
      </pc:sldChg>
    </pc:docChg>
  </pc:docChgLst>
  <pc:docChgLst>
    <pc:chgData name="Gruber Matthias, bfsl" userId="1bcff177-233a-4ae9-9b32-45aa1b409b7b" providerId="ADAL" clId="{4430F4F2-61C6-41AC-954A-8AFF02BE8E99}"/>
    <pc:docChg chg="undo redo custSel addSld delSld modSld sldOrd">
      <pc:chgData name="Gruber Matthias, bfsl" userId="1bcff177-233a-4ae9-9b32-45aa1b409b7b" providerId="ADAL" clId="{4430F4F2-61C6-41AC-954A-8AFF02BE8E99}" dt="2026-08-31T16:06:32.498" v="460" actId="790"/>
      <pc:docMkLst>
        <pc:docMk/>
      </pc:docMkLst>
      <pc:sldChg chg="addSp delSp modSp mod">
        <pc:chgData name="Gruber Matthias, bfsl" userId="1bcff177-233a-4ae9-9b32-45aa1b409b7b" providerId="ADAL" clId="{4430F4F2-61C6-41AC-954A-8AFF02BE8E99}" dt="2026-08-27T09:33:30.344" v="362" actId="1076"/>
        <pc:sldMkLst>
          <pc:docMk/>
          <pc:sldMk cId="4235532112" sldId="280"/>
        </pc:sldMkLst>
        <pc:spChg chg="mod">
          <ac:chgData name="Gruber Matthias, bfsl" userId="1bcff177-233a-4ae9-9b32-45aa1b409b7b" providerId="ADAL" clId="{4430F4F2-61C6-41AC-954A-8AFF02BE8E99}" dt="2026-08-27T09:14:45.575" v="351" actId="20577"/>
          <ac:spMkLst>
            <pc:docMk/>
            <pc:sldMk cId="4235532112" sldId="280"/>
            <ac:spMk id="6" creationId="{00000000-0000-0000-0000-000000000000}"/>
          </ac:spMkLst>
        </pc:spChg>
        <pc:picChg chg="add mod">
          <ac:chgData name="Gruber Matthias, bfsl" userId="1bcff177-233a-4ae9-9b32-45aa1b409b7b" providerId="ADAL" clId="{4430F4F2-61C6-41AC-954A-8AFF02BE8E99}" dt="2026-08-27T09:33:30.344" v="362" actId="1076"/>
          <ac:picMkLst>
            <pc:docMk/>
            <pc:sldMk cId="4235532112" sldId="280"/>
            <ac:picMk id="3" creationId="{C013CCFC-FD78-9F19-C081-8D59F495400B}"/>
          </ac:picMkLst>
        </pc:picChg>
      </pc:sldChg>
      <pc:sldChg chg="modSp mod">
        <pc:chgData name="Gruber Matthias, bfsl" userId="1bcff177-233a-4ae9-9b32-45aa1b409b7b" providerId="ADAL" clId="{4430F4F2-61C6-41AC-954A-8AFF02BE8E99}" dt="2026-08-31T16:06:32.498" v="460" actId="790"/>
        <pc:sldMkLst>
          <pc:docMk/>
          <pc:sldMk cId="1568432674" sldId="337"/>
        </pc:sldMkLst>
        <pc:spChg chg="mod">
          <ac:chgData name="Gruber Matthias, bfsl" userId="1bcff177-233a-4ae9-9b32-45aa1b409b7b" providerId="ADAL" clId="{4430F4F2-61C6-41AC-954A-8AFF02BE8E99}" dt="2026-08-31T16:06:32.498" v="460" actId="790"/>
          <ac:spMkLst>
            <pc:docMk/>
            <pc:sldMk cId="1568432674" sldId="337"/>
            <ac:spMk id="2" creationId="{1D6D3CDE-3235-4A4A-9B8E-632721DF1A5B}"/>
          </ac:spMkLst>
        </pc:spChg>
        <pc:spChg chg="mod">
          <ac:chgData name="Gruber Matthias, bfsl" userId="1bcff177-233a-4ae9-9b32-45aa1b409b7b" providerId="ADAL" clId="{4430F4F2-61C6-41AC-954A-8AFF02BE8E99}" dt="2026-08-31T16:06:32.498" v="460" actId="790"/>
          <ac:spMkLst>
            <pc:docMk/>
            <pc:sldMk cId="1568432674" sldId="337"/>
            <ac:spMk id="3" creationId="{EE34AE8B-97B3-4EB0-9846-24A3746DF931}"/>
          </ac:spMkLst>
        </pc:spChg>
      </pc:sldChg>
      <pc:sldChg chg="modSp mod ord modAnim">
        <pc:chgData name="Gruber Matthias, bfsl" userId="1bcff177-233a-4ae9-9b32-45aa1b409b7b" providerId="ADAL" clId="{4430F4F2-61C6-41AC-954A-8AFF02BE8E99}" dt="2026-08-31T14:02:57.202" v="370"/>
        <pc:sldMkLst>
          <pc:docMk/>
          <pc:sldMk cId="3842450287" sldId="344"/>
        </pc:sldMkLst>
        <pc:spChg chg="mod">
          <ac:chgData name="Gruber Matthias, bfsl" userId="1bcff177-233a-4ae9-9b32-45aa1b409b7b" providerId="ADAL" clId="{4430F4F2-61C6-41AC-954A-8AFF02BE8E99}" dt="2026-08-27T08:41:32.664" v="307" actId="20578"/>
          <ac:spMkLst>
            <pc:docMk/>
            <pc:sldMk cId="3842450287" sldId="344"/>
            <ac:spMk id="5" creationId="{00000000-0000-0000-0000-000000000000}"/>
          </ac:spMkLst>
        </pc:spChg>
      </pc:sldChg>
      <pc:sldChg chg="addSp delSp modSp mod modAnim">
        <pc:chgData name="Gruber Matthias, bfsl" userId="1bcff177-233a-4ae9-9b32-45aa1b409b7b" providerId="ADAL" clId="{4430F4F2-61C6-41AC-954A-8AFF02BE8E99}" dt="2026-08-31T14:05:58.018" v="425" actId="478"/>
        <pc:sldMkLst>
          <pc:docMk/>
          <pc:sldMk cId="1919233979" sldId="420"/>
        </pc:sldMkLst>
        <pc:spChg chg="mod">
          <ac:chgData name="Gruber Matthias, bfsl" userId="1bcff177-233a-4ae9-9b32-45aa1b409b7b" providerId="ADAL" clId="{4430F4F2-61C6-41AC-954A-8AFF02BE8E99}" dt="2026-08-31T14:05:55.556" v="424" actId="6549"/>
          <ac:spMkLst>
            <pc:docMk/>
            <pc:sldMk cId="1919233979" sldId="420"/>
            <ac:spMk id="2" creationId="{00000000-0000-0000-0000-000000000000}"/>
          </ac:spMkLst>
        </pc:spChg>
        <pc:picChg chg="add del mod">
          <ac:chgData name="Gruber Matthias, bfsl" userId="1bcff177-233a-4ae9-9b32-45aa1b409b7b" providerId="ADAL" clId="{4430F4F2-61C6-41AC-954A-8AFF02BE8E99}" dt="2026-08-31T14:05:58.018" v="425" actId="478"/>
          <ac:picMkLst>
            <pc:docMk/>
            <pc:sldMk cId="1919233979" sldId="420"/>
            <ac:picMk id="4" creationId="{643C8512-B924-28BD-0F8B-025389010A88}"/>
          </ac:picMkLst>
        </pc:picChg>
      </pc:sldChg>
      <pc:sldChg chg="modSp mod ord modAnim">
        <pc:chgData name="Gruber Matthias, bfsl" userId="1bcff177-233a-4ae9-9b32-45aa1b409b7b" providerId="ADAL" clId="{4430F4F2-61C6-41AC-954A-8AFF02BE8E99}" dt="2026-08-31T15:53:07.354" v="427" actId="113"/>
        <pc:sldMkLst>
          <pc:docMk/>
          <pc:sldMk cId="2308099415" sldId="428"/>
        </pc:sldMkLst>
        <pc:spChg chg="mod">
          <ac:chgData name="Gruber Matthias, bfsl" userId="1bcff177-233a-4ae9-9b32-45aa1b409b7b" providerId="ADAL" clId="{4430F4F2-61C6-41AC-954A-8AFF02BE8E99}" dt="2026-08-31T15:53:07.354" v="427" actId="113"/>
          <ac:spMkLst>
            <pc:docMk/>
            <pc:sldMk cId="2308099415" sldId="428"/>
            <ac:spMk id="5" creationId="{00000000-0000-0000-0000-000000000000}"/>
          </ac:spMkLst>
        </pc:spChg>
      </pc:sldChg>
      <pc:sldChg chg="addSp delSp modSp mod">
        <pc:chgData name="Gruber Matthias, bfsl" userId="1bcff177-233a-4ae9-9b32-45aa1b409b7b" providerId="ADAL" clId="{4430F4F2-61C6-41AC-954A-8AFF02BE8E99}" dt="2026-08-27T08:43:14.372" v="343" actId="20577"/>
        <pc:sldMkLst>
          <pc:docMk/>
          <pc:sldMk cId="2338709908" sldId="429"/>
        </pc:sldMkLst>
        <pc:spChg chg="mod">
          <ac:chgData name="Gruber Matthias, bfsl" userId="1bcff177-233a-4ae9-9b32-45aa1b409b7b" providerId="ADAL" clId="{4430F4F2-61C6-41AC-954A-8AFF02BE8E99}" dt="2026-08-27T08:43:14.372" v="343" actId="20577"/>
          <ac:spMkLst>
            <pc:docMk/>
            <pc:sldMk cId="2338709908" sldId="429"/>
            <ac:spMk id="4" creationId="{00000000-0000-0000-0000-000000000000}"/>
          </ac:spMkLst>
        </pc:spChg>
        <pc:picChg chg="add mod">
          <ac:chgData name="Gruber Matthias, bfsl" userId="1bcff177-233a-4ae9-9b32-45aa1b409b7b" providerId="ADAL" clId="{4430F4F2-61C6-41AC-954A-8AFF02BE8E99}" dt="2026-08-27T08:43:02.384" v="312" actId="1076"/>
          <ac:picMkLst>
            <pc:docMk/>
            <pc:sldMk cId="2338709908" sldId="429"/>
            <ac:picMk id="5" creationId="{C5F02658-D9E7-9368-3EED-328CA8E867D4}"/>
          </ac:picMkLst>
        </pc:picChg>
      </pc:sldChg>
      <pc:sldChg chg="ord">
        <pc:chgData name="Gruber Matthias, bfsl" userId="1bcff177-233a-4ae9-9b32-45aa1b409b7b" providerId="ADAL" clId="{4430F4F2-61C6-41AC-954A-8AFF02BE8E99}" dt="2026-08-27T08:43:59.533" v="345"/>
        <pc:sldMkLst>
          <pc:docMk/>
          <pc:sldMk cId="692559774" sldId="591"/>
        </pc:sldMkLst>
      </pc:sldChg>
      <pc:sldChg chg="modSp mod">
        <pc:chgData name="Gruber Matthias, bfsl" userId="1bcff177-233a-4ae9-9b32-45aa1b409b7b" providerId="ADAL" clId="{4430F4F2-61C6-41AC-954A-8AFF02BE8E99}" dt="2026-08-27T09:16:52.251" v="357" actId="1076"/>
        <pc:sldMkLst>
          <pc:docMk/>
          <pc:sldMk cId="111790113" sldId="592"/>
        </pc:sldMkLst>
        <pc:spChg chg="mod">
          <ac:chgData name="Gruber Matthias, bfsl" userId="1bcff177-233a-4ae9-9b32-45aa1b409b7b" providerId="ADAL" clId="{4430F4F2-61C6-41AC-954A-8AFF02BE8E99}" dt="2026-08-27T09:16:52.251" v="357" actId="1076"/>
          <ac:spMkLst>
            <pc:docMk/>
            <pc:sldMk cId="111790113" sldId="592"/>
            <ac:spMk id="2" creationId="{4989BBC7-16AB-1B38-2186-57C1A5E01A9F}"/>
          </ac:spMkLst>
        </pc:spChg>
        <pc:cxnChg chg="mod">
          <ac:chgData name="Gruber Matthias, bfsl" userId="1bcff177-233a-4ae9-9b32-45aa1b409b7b" providerId="ADAL" clId="{4430F4F2-61C6-41AC-954A-8AFF02BE8E99}" dt="2026-08-27T09:16:31.212" v="353" actId="14100"/>
          <ac:cxnSpMkLst>
            <pc:docMk/>
            <pc:sldMk cId="111790113" sldId="592"/>
            <ac:cxnSpMk id="7" creationId="{EA4D139D-8EA1-388C-D854-BEAFC23CF7E5}"/>
          </ac:cxnSpMkLst>
        </pc:cxnChg>
        <pc:cxnChg chg="mod">
          <ac:chgData name="Gruber Matthias, bfsl" userId="1bcff177-233a-4ae9-9b32-45aa1b409b7b" providerId="ADAL" clId="{4430F4F2-61C6-41AC-954A-8AFF02BE8E99}" dt="2026-08-27T09:16:42.683" v="355" actId="1076"/>
          <ac:cxnSpMkLst>
            <pc:docMk/>
            <pc:sldMk cId="111790113" sldId="592"/>
            <ac:cxnSpMk id="8" creationId="{BF00A4CC-2D4F-105B-2C19-678E765AA162}"/>
          </ac:cxnSpMkLst>
        </pc:cxnChg>
      </pc:sldChg>
      <pc:sldChg chg="modSp add del mod">
        <pc:chgData name="Gruber Matthias, bfsl" userId="1bcff177-233a-4ae9-9b32-45aa1b409b7b" providerId="ADAL" clId="{4430F4F2-61C6-41AC-954A-8AFF02BE8E99}" dt="2026-08-31T14:05:49.345" v="413" actId="2890"/>
        <pc:sldMkLst>
          <pc:docMk/>
          <pc:sldMk cId="2934212074" sldId="594"/>
        </pc:sldMkLst>
        <pc:picChg chg="mod">
          <ac:chgData name="Gruber Matthias, bfsl" userId="1bcff177-233a-4ae9-9b32-45aa1b409b7b" providerId="ADAL" clId="{4430F4F2-61C6-41AC-954A-8AFF02BE8E99}" dt="2026-08-31T14:05:48.792" v="412" actId="1076"/>
          <ac:picMkLst>
            <pc:docMk/>
            <pc:sldMk cId="2934212074" sldId="594"/>
            <ac:picMk id="4" creationId="{5E15FA80-9DD2-435A-0755-C1C409921528}"/>
          </ac:picMkLst>
        </pc:picChg>
      </pc:sldChg>
      <pc:sldChg chg="modSp add mod">
        <pc:chgData name="Gruber Matthias, bfsl" userId="1bcff177-233a-4ae9-9b32-45aa1b409b7b" providerId="ADAL" clId="{4430F4F2-61C6-41AC-954A-8AFF02BE8E99}" dt="2026-08-31T16:05:37.291" v="428" actId="1076"/>
        <pc:sldMkLst>
          <pc:docMk/>
          <pc:sldMk cId="2977197305" sldId="594"/>
        </pc:sldMkLst>
        <pc:picChg chg="mod">
          <ac:chgData name="Gruber Matthias, bfsl" userId="1bcff177-233a-4ae9-9b32-45aa1b409b7b" providerId="ADAL" clId="{4430F4F2-61C6-41AC-954A-8AFF02BE8E99}" dt="2026-08-31T16:05:37.291" v="428" actId="1076"/>
          <ac:picMkLst>
            <pc:docMk/>
            <pc:sldMk cId="2977197305" sldId="594"/>
            <ac:picMk id="4" creationId="{05E40C75-C9C8-50F0-5B1E-DD5588D68E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B5ABC-93B4-492A-9F1F-E35A9EC6A27D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1C19B-E54D-405A-8811-C735478EBE3D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6591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BC304-8B44-4B55-B032-D879B0432AFD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546CC-DF54-4008-ABAD-D8BB2602AE68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151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7556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1568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9556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5355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3895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78353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8370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7527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8982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0722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6440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586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3853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0381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351989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569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06717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07368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65796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DC057-B8B1-5064-4BFC-DA338021A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4FFF41-C55E-5F7F-1539-3D1BA9097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AFDDFC3-7B3A-DF3B-C904-21E0D361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AB095BE-AFB0-D0B0-95B3-0B1D25E60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1586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36846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1958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37389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44943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72850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86052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87986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539415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22159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03148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864373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38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261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083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2115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293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8051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3458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546CC-DF54-4008-ABAD-D8BB2602AE68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0370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346310"/>
            <a:ext cx="9144000" cy="5190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lang="de-DE" sz="25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Anlassbezeichnung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0" y="0"/>
            <a:ext cx="12192000" cy="1122363"/>
          </a:xfrm>
          <a:prstGeom prst="rect">
            <a:avLst/>
          </a:prstGeom>
          <a:gradFill flip="none" rotWithShape="1">
            <a:gsLst>
              <a:gs pos="96067">
                <a:srgbClr val="7E9ECC"/>
              </a:gs>
              <a:gs pos="11000">
                <a:schemeClr val="accent1">
                  <a:lumMod val="5000"/>
                  <a:lumOff val="95000"/>
                </a:schemeClr>
              </a:gs>
              <a:gs pos="65000">
                <a:schemeClr val="accent1">
                  <a:lumMod val="45000"/>
                  <a:lumOff val="55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" y="81049"/>
            <a:ext cx="2096349" cy="960263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>
            <a:off x="1524000" y="1388622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5000">
                <a:latin typeface="Arial" panose="020B0604020202020204" pitchFamily="34" charset="0"/>
                <a:cs typeface="Arial" panose="020B0604020202020204" pitchFamily="34" charset="0"/>
              </a:rPr>
              <a:t>Berufsfachschule Langenthal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" t="5891" r="740" b="1324"/>
          <a:stretch/>
        </p:blipFill>
        <p:spPr>
          <a:xfrm>
            <a:off x="2235826" y="2880033"/>
            <a:ext cx="7720347" cy="329883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233694"/>
            <a:ext cx="9144000" cy="376990"/>
          </a:xfr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CH"/>
              <a:t>Ort, Datum</a:t>
            </a:r>
          </a:p>
        </p:txBody>
      </p:sp>
    </p:spTree>
    <p:extLst>
      <p:ext uri="{BB962C8B-B14F-4D97-AF65-F5344CB8AC3E}">
        <p14:creationId xmlns:p14="http://schemas.microsoft.com/office/powerpoint/2010/main" val="71590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722F-58C7-49A9-93CC-13318A8383C6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CDAA-DCAC-4AAE-BC33-5888845060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438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27294"/>
            <a:ext cx="9144000" cy="769441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None/>
              <a:defRPr lang="de-DE" sz="4400" kern="1200" dirty="0">
                <a:solidFill>
                  <a:srgbClr val="6699C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Anlassbezeichnung</a:t>
            </a:r>
          </a:p>
        </p:txBody>
      </p:sp>
      <p:sp>
        <p:nvSpPr>
          <p:cNvPr id="7" name="Textfeld 6"/>
          <p:cNvSpPr txBox="1"/>
          <p:nvPr userDrawn="1"/>
        </p:nvSpPr>
        <p:spPr>
          <a:xfrm rot="5400000">
            <a:off x="-3244516" y="3244517"/>
            <a:ext cx="6857998" cy="368968"/>
          </a:xfrm>
          <a:prstGeom prst="rect">
            <a:avLst/>
          </a:prstGeom>
          <a:gradFill flip="none" rotWithShape="1">
            <a:gsLst>
              <a:gs pos="67000">
                <a:srgbClr val="8EB4DA"/>
              </a:gs>
              <a:gs pos="98315">
                <a:srgbClr val="6699CC"/>
              </a:gs>
              <a:gs pos="3000">
                <a:schemeClr val="accent1">
                  <a:lumMod val="5000"/>
                  <a:lumOff val="95000"/>
                </a:schemeClr>
              </a:gs>
              <a:gs pos="38000">
                <a:schemeClr val="accent1">
                  <a:lumMod val="45000"/>
                  <a:lumOff val="55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endParaRPr lang="de-CH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" y="81049"/>
            <a:ext cx="2096349" cy="960263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5945595"/>
            <a:ext cx="9144000" cy="430153"/>
          </a:xfr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+mj-lt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CH"/>
              <a:t>Ort, Datum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FBED0857-9AB6-C011-2818-267B9AFDE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1329484"/>
            <a:ext cx="9144000" cy="909638"/>
          </a:xfrm>
        </p:spPr>
        <p:txBody>
          <a:bodyPr>
            <a:normAutofit/>
          </a:bodyPr>
          <a:lstStyle>
            <a:lvl1pPr algn="ctr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de-DE"/>
              <a:t>Titel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137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21933" y="176743"/>
            <a:ext cx="9592733" cy="969699"/>
          </a:xfrm>
        </p:spPr>
        <p:txBody>
          <a:bodyPr anchor="t"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7996" y="1478067"/>
            <a:ext cx="10921999" cy="4351338"/>
          </a:xfrm>
        </p:spPr>
        <p:txBody>
          <a:bodyPr/>
          <a:lstStyle>
            <a:lvl1pPr>
              <a:defRPr sz="2600"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sz="2200" baseline="0">
                <a:latin typeface="Arial" panose="020B0604020202020204" pitchFamily="34" charset="0"/>
              </a:defRPr>
            </a:lvl3pPr>
            <a:lvl4pPr>
              <a:defRPr sz="2000"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7996" y="1474892"/>
            <a:ext cx="5207000" cy="4351338"/>
          </a:xfrm>
        </p:spPr>
        <p:txBody>
          <a:bodyPr/>
          <a:lstStyle>
            <a:lvl1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80667" y="1474892"/>
            <a:ext cx="5181600" cy="4351338"/>
          </a:xfrm>
        </p:spPr>
        <p:txBody>
          <a:bodyPr/>
          <a:lstStyle>
            <a:lvl1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21933" y="176743"/>
            <a:ext cx="9592733" cy="969699"/>
          </a:xfrm>
        </p:spPr>
        <p:txBody>
          <a:bodyPr anchor="t"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9033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4930" y="1477965"/>
            <a:ext cx="5317067" cy="823912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4930" y="2310327"/>
            <a:ext cx="5317066" cy="3700992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89134" y="1477965"/>
            <a:ext cx="5342466" cy="823912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89134" y="2310327"/>
            <a:ext cx="5342466" cy="36845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921933" y="176743"/>
            <a:ext cx="9592733" cy="969699"/>
          </a:xfrm>
        </p:spPr>
        <p:txBody>
          <a:bodyPr anchor="t"/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3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21932" y="177270"/>
            <a:ext cx="9609668" cy="936000"/>
          </a:xfrm>
        </p:spPr>
        <p:txBody>
          <a:bodyPr anchor="t">
            <a:normAutofit/>
          </a:bodyPr>
          <a:lstStyle>
            <a:lvl1pPr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</a:t>
            </a:r>
            <a:endParaRPr lang="de-CH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7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6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922" y="1430881"/>
            <a:ext cx="4196945" cy="990586"/>
          </a:xfrm>
        </p:spPr>
        <p:txBody>
          <a:bodyPr anchor="t">
            <a:normAutofit/>
          </a:bodyPr>
          <a:lstStyle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76334" y="1430881"/>
            <a:ext cx="6197601" cy="5012257"/>
          </a:xfrm>
        </p:spPr>
        <p:txBody>
          <a:bodyPr/>
          <a:lstStyle>
            <a:lvl1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5922" y="2421467"/>
            <a:ext cx="4196945" cy="40216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0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9" y="1426385"/>
            <a:ext cx="4197600" cy="1020482"/>
          </a:xfrm>
        </p:spPr>
        <p:txBody>
          <a:bodyPr anchor="t">
            <a:normAutofit/>
          </a:bodyPr>
          <a:lstStyle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376333" y="1434842"/>
            <a:ext cx="6180667" cy="4991366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9" y="2446867"/>
            <a:ext cx="4197600" cy="397934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2" y="185738"/>
            <a:ext cx="1317416" cy="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1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8722F-58C7-49A9-93CC-13318A8383C6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CDAA-DCAC-4AAE-BC33-5888845060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498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8722F-58C7-49A9-93CC-13318A8383C6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5CDAA-DCAC-4AAE-BC33-5888845060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686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fsl.ch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Lerncoaching.lernende.bfsl@bzl.ch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Beratung.lernende.bfsl@bzl.ch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hyperlink" Target="https://www.bfsl.ch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7">
            <a:extLst>
              <a:ext uri="{FF2B5EF4-FFF2-40B4-BE49-F238E27FC236}">
                <a16:creationId xmlns:a16="http://schemas.microsoft.com/office/drawing/2014/main" id="{9D9899FC-8E24-2FAB-6250-ADF047D8C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830" y="2527294"/>
            <a:ext cx="10765276" cy="76944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CH" sz="4200" b="1">
                <a:latin typeface="Segoe UI"/>
                <a:cs typeface="Arial"/>
              </a:rPr>
              <a:t>Infoanlass </a:t>
            </a:r>
            <a:r>
              <a:rPr lang="de-CH" sz="4200" b="1">
                <a:solidFill>
                  <a:srgbClr val="00B0F0"/>
                </a:solidFill>
                <a:latin typeface="Segoe UI"/>
                <a:cs typeface="Arial"/>
              </a:rPr>
              <a:t>I</a:t>
            </a:r>
            <a:r>
              <a:rPr lang="de-CH" sz="4200" b="1">
                <a:latin typeface="Segoe UI"/>
                <a:cs typeface="Arial"/>
              </a:rPr>
              <a:t>ntegrative </a:t>
            </a:r>
            <a:r>
              <a:rPr lang="de-CH" sz="4200" b="1">
                <a:solidFill>
                  <a:srgbClr val="00B0F0"/>
                </a:solidFill>
                <a:latin typeface="Segoe UI"/>
                <a:cs typeface="Arial"/>
              </a:rPr>
              <a:t>F</a:t>
            </a:r>
            <a:r>
              <a:rPr lang="de-CH" sz="4200" b="1">
                <a:latin typeface="Segoe UI"/>
                <a:cs typeface="Arial"/>
              </a:rPr>
              <a:t>örder</a:t>
            </a:r>
            <a:r>
              <a:rPr lang="de-CH" sz="4200" b="1">
                <a:solidFill>
                  <a:srgbClr val="00B0F0"/>
                </a:solidFill>
                <a:latin typeface="Segoe UI"/>
                <a:cs typeface="Arial"/>
              </a:rPr>
              <a:t>m</a:t>
            </a:r>
            <a:r>
              <a:rPr lang="de-CH" sz="4200" b="1">
                <a:latin typeface="Segoe UI"/>
                <a:cs typeface="Arial"/>
              </a:rPr>
              <a:t>assnahmen</a:t>
            </a:r>
            <a:endParaRPr lang="de-CH" sz="4200" b="1">
              <a:latin typeface="Segoe UI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9DADA3-C10F-CE92-A1C3-FE7712C557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de-CH">
                <a:latin typeface="Segoe UI"/>
                <a:cs typeface="Arial"/>
              </a:rPr>
              <a:t>Montag, 31. August 2026, 19.00 Uhr, Aula </a:t>
            </a:r>
            <a:r>
              <a:rPr lang="de-CH" err="1">
                <a:latin typeface="Segoe UI"/>
                <a:cs typeface="Arial"/>
              </a:rPr>
              <a:t>bfsl</a:t>
            </a:r>
            <a:endParaRPr lang="de-DE" err="1">
              <a:latin typeface="Segoe UI"/>
              <a:cs typeface="Arial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E53668-138A-D84A-FCFE-125601B2C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>
                <a:latin typeface="Segoe UI"/>
                <a:cs typeface="Segoe UI"/>
              </a:rPr>
              <a:t>Berufsfachschule Langenthal</a:t>
            </a:r>
          </a:p>
        </p:txBody>
      </p:sp>
      <p:pic>
        <p:nvPicPr>
          <p:cNvPr id="4" name="Grafik 3" descr="Standort Waldhof">
            <a:extLst>
              <a:ext uri="{FF2B5EF4-FFF2-40B4-BE49-F238E27FC236}">
                <a16:creationId xmlns:a16="http://schemas.microsoft.com/office/drawing/2014/main" id="{0EA31ABB-8389-104F-0A1D-54920EA112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8" y="3899328"/>
            <a:ext cx="2160000" cy="1443673"/>
          </a:xfrm>
          <a:prstGeom prst="rect">
            <a:avLst/>
          </a:prstGeom>
        </p:spPr>
      </p:pic>
      <p:pic>
        <p:nvPicPr>
          <p:cNvPr id="5" name="Grafik 4" descr="Standort Burgdorf">
            <a:extLst>
              <a:ext uri="{FF2B5EF4-FFF2-40B4-BE49-F238E27FC236}">
                <a16:creationId xmlns:a16="http://schemas.microsoft.com/office/drawing/2014/main" id="{0F5D8EC6-6316-6777-AA74-8FF980592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9"/>
          <a:stretch/>
        </p:blipFill>
        <p:spPr>
          <a:xfrm>
            <a:off x="8508002" y="3901166"/>
            <a:ext cx="2160000" cy="1435909"/>
          </a:xfrm>
          <a:prstGeom prst="rect">
            <a:avLst/>
          </a:prstGeom>
        </p:spPr>
      </p:pic>
      <p:pic>
        <p:nvPicPr>
          <p:cNvPr id="6" name="Picture 4" descr="Langenthal">
            <a:extLst>
              <a:ext uri="{FF2B5EF4-FFF2-40B4-BE49-F238E27FC236}">
                <a16:creationId xmlns:a16="http://schemas.microsoft.com/office/drawing/2014/main" id="{E4BCFD93-186B-C37C-D75F-1A2B6300A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00" y="3901166"/>
            <a:ext cx="2160000" cy="14359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83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</a:t>
            </a:r>
            <a:r>
              <a:rPr lang="de-CH" sz="3000" b="1" err="1">
                <a:latin typeface="Segoe UI"/>
                <a:cs typeface="Segoe UI"/>
              </a:rPr>
              <a:t>bfsl</a:t>
            </a:r>
            <a:endParaRPr lang="de-CH" sz="3000" b="1">
              <a:latin typeface="Segoe UI"/>
              <a:cs typeface="Segoe UI"/>
            </a:endParaRP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40664" y="1454983"/>
            <a:ext cx="10303178" cy="43858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CH" sz="3100">
              <a:latin typeface="Segoe UI"/>
              <a:ea typeface="Calibri"/>
              <a:cs typeface="Calibri" panose="020F0502020204030204" pitchFamily="34" charset="0"/>
            </a:endParaRPr>
          </a:p>
          <a:p>
            <a:r>
              <a:rPr lang="de-CH" sz="3100">
                <a:latin typeface="Segoe UI"/>
                <a:cs typeface="Calibri"/>
              </a:rPr>
              <a:t>Das Angebot an Stütz- und Förderkursen ist sehr vielfältig, weil sie auf sehr vielfältige Bedürfnisse ausgerichtet sind.</a:t>
            </a:r>
            <a:endParaRPr lang="de-CH" sz="3100">
              <a:latin typeface="Segoe UI"/>
              <a:cs typeface="Calibri" panose="020F0502020204030204" pitchFamily="34" charset="0"/>
            </a:endParaRPr>
          </a:p>
          <a:p>
            <a:endParaRPr lang="de-CH" sz="3100">
              <a:latin typeface="Segoe UI"/>
              <a:cs typeface="Calibri" panose="020F0502020204030204" pitchFamily="34" charset="0"/>
            </a:endParaRPr>
          </a:p>
          <a:p>
            <a:endParaRPr lang="de-CH" sz="3100">
              <a:latin typeface="Segoe UI"/>
              <a:cs typeface="Calibri" panose="020F0502020204030204" pitchFamily="34" charset="0"/>
            </a:endParaRPr>
          </a:p>
          <a:p>
            <a:endParaRPr lang="de-CH" sz="3100">
              <a:latin typeface="Segoe UI"/>
              <a:cs typeface="Calibri" panose="020F0502020204030204" pitchFamily="34" charset="0"/>
            </a:endParaRPr>
          </a:p>
          <a:p>
            <a:r>
              <a:rPr lang="de-CH" sz="3100">
                <a:latin typeface="Segoe UI"/>
                <a:cs typeface="Calibri"/>
              </a:rPr>
              <a:t>Deshalb sind nicht alle Kurse für alle Abteilungen und Berufe sinnvoll!</a:t>
            </a:r>
          </a:p>
          <a:p>
            <a:endParaRPr lang="de-CH" sz="3100">
              <a:latin typeface="Segoe UI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3074" name="Picture 2" descr="Bildergebnis für smilies">
            <a:extLst>
              <a:ext uri="{FF2B5EF4-FFF2-40B4-BE49-F238E27FC236}">
                <a16:creationId xmlns:a16="http://schemas.microsoft.com/office/drawing/2014/main" id="{E99A6DD5-7049-4FFD-9DEA-FD35B79F0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8708">
            <a:off x="5210055" y="3135532"/>
            <a:ext cx="1039237" cy="10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90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3">
            <a:extLst>
              <a:ext uri="{FF2B5EF4-FFF2-40B4-BE49-F238E27FC236}">
                <a16:creationId xmlns:a16="http://schemas.microsoft.com/office/drawing/2014/main" id="{890F8BFB-C353-45D4-33E7-8C73AE1F22D3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B9274DA0-8073-C1F6-8A1E-808372F5F16F}"/>
              </a:ext>
            </a:extLst>
          </p:cNvPr>
          <p:cNvSpPr/>
          <p:nvPr/>
        </p:nvSpPr>
        <p:spPr>
          <a:xfrm>
            <a:off x="8533271" y="2855821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9" name="Abgerundetes Rechteck 9">
            <a:extLst>
              <a:ext uri="{FF2B5EF4-FFF2-40B4-BE49-F238E27FC236}">
                <a16:creationId xmlns:a16="http://schemas.microsoft.com/office/drawing/2014/main" id="{34BC1FC3-E77D-06F1-394F-8E6B97DA0BB8}"/>
              </a:ext>
            </a:extLst>
          </p:cNvPr>
          <p:cNvSpPr/>
          <p:nvPr/>
        </p:nvSpPr>
        <p:spPr>
          <a:xfrm>
            <a:off x="4438854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Stütz- und Förderkurse</a:t>
            </a:r>
          </a:p>
        </p:txBody>
      </p:sp>
      <p:sp>
        <p:nvSpPr>
          <p:cNvPr id="10" name="Abgerundetes Rechteck 10">
            <a:extLst>
              <a:ext uri="{FF2B5EF4-FFF2-40B4-BE49-F238E27FC236}">
                <a16:creationId xmlns:a16="http://schemas.microsoft.com/office/drawing/2014/main" id="{856FCA7C-39E7-3E01-8016-D44B319D0F13}"/>
              </a:ext>
            </a:extLst>
          </p:cNvPr>
          <p:cNvSpPr/>
          <p:nvPr/>
        </p:nvSpPr>
        <p:spPr>
          <a:xfrm>
            <a:off x="8450222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1" name="Abgerundetes Rechteck 11">
            <a:extLst>
              <a:ext uri="{FF2B5EF4-FFF2-40B4-BE49-F238E27FC236}">
                <a16:creationId xmlns:a16="http://schemas.microsoft.com/office/drawing/2014/main" id="{B74ABB16-A97F-B261-5083-DA811A456EA0}"/>
              </a:ext>
            </a:extLst>
          </p:cNvPr>
          <p:cNvSpPr/>
          <p:nvPr/>
        </p:nvSpPr>
        <p:spPr>
          <a:xfrm>
            <a:off x="8533271" y="3892143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  <p:sp>
        <p:nvSpPr>
          <p:cNvPr id="12" name="Abgerundetes Rechteck 17">
            <a:extLst>
              <a:ext uri="{FF2B5EF4-FFF2-40B4-BE49-F238E27FC236}">
                <a16:creationId xmlns:a16="http://schemas.microsoft.com/office/drawing/2014/main" id="{24B07C17-2F8F-F93D-0F8A-6D9A7B4C9B18}"/>
              </a:ext>
            </a:extLst>
          </p:cNvPr>
          <p:cNvSpPr/>
          <p:nvPr/>
        </p:nvSpPr>
        <p:spPr>
          <a:xfrm>
            <a:off x="4496378" y="3696943"/>
            <a:ext cx="3129140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 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Schreibförderkurs</a:t>
            </a:r>
          </a:p>
        </p:txBody>
      </p:sp>
      <p:sp>
        <p:nvSpPr>
          <p:cNvPr id="13" name="Abgerundetes Rechteck 19">
            <a:extLst>
              <a:ext uri="{FF2B5EF4-FFF2-40B4-BE49-F238E27FC236}">
                <a16:creationId xmlns:a16="http://schemas.microsoft.com/office/drawing/2014/main" id="{BDDBCB10-D7D7-E7B5-FAEE-DE4F3E43D80B}"/>
              </a:ext>
            </a:extLst>
          </p:cNvPr>
          <p:cNvSpPr/>
          <p:nvPr/>
        </p:nvSpPr>
        <p:spPr>
          <a:xfrm>
            <a:off x="4503671" y="29429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  <p:sp>
        <p:nvSpPr>
          <p:cNvPr id="14" name="Abgerundetes Rechteck 21">
            <a:extLst>
              <a:ext uri="{FF2B5EF4-FFF2-40B4-BE49-F238E27FC236}">
                <a16:creationId xmlns:a16="http://schemas.microsoft.com/office/drawing/2014/main" id="{A9262F77-D78B-8FF4-29C9-5B4D763EDD44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5" name="Abgerundetes Rechteck 22">
            <a:extLst>
              <a:ext uri="{FF2B5EF4-FFF2-40B4-BE49-F238E27FC236}">
                <a16:creationId xmlns:a16="http://schemas.microsoft.com/office/drawing/2014/main" id="{1AEDAA37-072F-2100-67CB-E7DF07F72089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Gesundheit&amp;Soziales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6" name="Abgerundetes Rechteck 23">
            <a:extLst>
              <a:ext uri="{FF2B5EF4-FFF2-40B4-BE49-F238E27FC236}">
                <a16:creationId xmlns:a16="http://schemas.microsoft.com/office/drawing/2014/main" id="{C4F2D7E8-9FEA-085F-8430-0B3610F0F117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7" name="Abgerundetes Rechteck 24">
            <a:extLst>
              <a:ext uri="{FF2B5EF4-FFF2-40B4-BE49-F238E27FC236}">
                <a16:creationId xmlns:a16="http://schemas.microsoft.com/office/drawing/2014/main" id="{191150FB-5EA7-3456-DBA1-89E39820135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18" name="Abgerundetes Rechteck 25">
            <a:extLst>
              <a:ext uri="{FF2B5EF4-FFF2-40B4-BE49-F238E27FC236}">
                <a16:creationId xmlns:a16="http://schemas.microsoft.com/office/drawing/2014/main" id="{55235D07-243D-C3CF-6CD8-AEFB42ADBA8C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9" name="Abgerundetes Rechteck 22">
            <a:extLst>
              <a:ext uri="{FF2B5EF4-FFF2-40B4-BE49-F238E27FC236}">
                <a16:creationId xmlns:a16="http://schemas.microsoft.com/office/drawing/2014/main" id="{3DE41910-46C3-F2D2-9113-4794D8BE25C5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471748E-7D4B-33D3-044B-F7D74C0DF28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</a:t>
            </a:r>
            <a:r>
              <a:rPr lang="de-CH" sz="3000" b="1" err="1">
                <a:latin typeface="Segoe UI"/>
                <a:cs typeface="Segoe UI"/>
              </a:rPr>
              <a:t>bfsl</a:t>
            </a:r>
            <a:endParaRPr lang="de-CH" sz="3000" b="1">
              <a:latin typeface="Segoe UI"/>
              <a:cs typeface="Segoe UI"/>
            </a:endParaRP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1" name="Abgerundetes Rechteck 21">
            <a:extLst>
              <a:ext uri="{FF2B5EF4-FFF2-40B4-BE49-F238E27FC236}">
                <a16:creationId xmlns:a16="http://schemas.microsoft.com/office/drawing/2014/main" id="{6610175C-E0E1-BA78-7CC1-FB23E0AB7371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38843C53-366D-9F44-ABA1-48A103314F31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</p:spTree>
    <p:extLst>
      <p:ext uri="{BB962C8B-B14F-4D97-AF65-F5344CB8AC3E}">
        <p14:creationId xmlns:p14="http://schemas.microsoft.com/office/powerpoint/2010/main" val="1769553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de-CH" sz="3600">
                <a:latin typeface="Segoe UI"/>
                <a:cs typeface="Arial"/>
              </a:rPr>
              <a:t>Früherfassung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1991544" y="1052736"/>
            <a:ext cx="820891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17755" y="1484784"/>
            <a:ext cx="10392697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2800" b="1">
                <a:latin typeface="Segoe UI"/>
                <a:cs typeface="Arial"/>
              </a:rPr>
              <a:t>Sprachstandserhebung</a:t>
            </a:r>
          </a:p>
          <a:p>
            <a:pPr marL="0" indent="0">
              <a:buNone/>
            </a:pPr>
            <a:endParaRPr lang="de-CH" sz="280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«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Ig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has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chönne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, aber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ig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 ha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d’Froge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nid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 </a:t>
            </a:r>
            <a:r>
              <a:rPr lang="de-CH" sz="2800" err="1">
                <a:solidFill>
                  <a:srgbClr val="FF00FF"/>
                </a:solidFill>
                <a:latin typeface="Segoe UI"/>
                <a:cs typeface="Segoe UI"/>
              </a:rPr>
              <a:t>verstande</a:t>
            </a:r>
            <a:r>
              <a:rPr lang="de-CH" sz="2800">
                <a:solidFill>
                  <a:srgbClr val="FF00FF"/>
                </a:solidFill>
                <a:latin typeface="Segoe UI"/>
                <a:cs typeface="Segoe UI"/>
              </a:rPr>
              <a:t>!»</a:t>
            </a:r>
            <a:br>
              <a:rPr lang="de-CH" sz="2800">
                <a:latin typeface="Segoe UI"/>
              </a:rPr>
            </a:b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«Aber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ig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 ha das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gmeint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! Das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isch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 das,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woni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 ha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wöue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 </a:t>
            </a:r>
            <a:r>
              <a:rPr lang="de-CH" sz="2800" err="1">
                <a:solidFill>
                  <a:srgbClr val="FF6600"/>
                </a:solidFill>
                <a:latin typeface="Segoe UI"/>
                <a:cs typeface="Segoe UI"/>
              </a:rPr>
              <a:t>schribe</a:t>
            </a:r>
            <a:r>
              <a:rPr lang="de-CH" sz="2800">
                <a:solidFill>
                  <a:srgbClr val="FF6600"/>
                </a:solidFill>
                <a:latin typeface="Segoe UI"/>
                <a:cs typeface="Segoe UI"/>
              </a:rPr>
              <a:t>!»</a:t>
            </a:r>
          </a:p>
          <a:p>
            <a:endParaRPr lang="de-CH" sz="280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de-CH" sz="2800" b="1">
                <a:latin typeface="Segoe UI"/>
                <a:cs typeface="Segoe UI"/>
              </a:rPr>
              <a:t>Richtige Antworten sind eben nur möglich, wenn man…</a:t>
            </a:r>
          </a:p>
          <a:p>
            <a:pPr marL="0" indent="0">
              <a:buNone/>
            </a:pPr>
            <a:r>
              <a:rPr lang="de-CH" sz="2800" b="1">
                <a:latin typeface="Segoe UI"/>
                <a:cs typeface="Segoe UI"/>
              </a:rPr>
              <a:t>… die Fragen versteht,</a:t>
            </a:r>
          </a:p>
          <a:p>
            <a:pPr marL="0" indent="0">
              <a:buNone/>
            </a:pPr>
            <a:r>
              <a:rPr lang="de-CH" sz="2800" b="1">
                <a:latin typeface="Segoe UI"/>
                <a:cs typeface="Segoe UI"/>
              </a:rPr>
              <a:t>… die richtige Antwort korrekt wiedergeben kann.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5033">
            <a:off x="7268559" y="327153"/>
            <a:ext cx="1771280" cy="177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3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Früherfassung Sprachstandserhebung</a:t>
            </a:r>
            <a:r>
              <a:rPr lang="de-CH" sz="3000">
                <a:latin typeface="Segoe UI"/>
                <a:cs typeface="Segoe UI"/>
              </a:rPr>
              <a:t> </a:t>
            </a:r>
            <a:r>
              <a:rPr lang="de-CH" sz="3000" b="1">
                <a:latin typeface="Segoe UI"/>
                <a:cs typeface="Arial"/>
              </a:rPr>
              <a:t>                                 </a:t>
            </a:r>
            <a:endParaRPr lang="de-CH" sz="3000">
              <a:latin typeface="Segoe UI"/>
              <a:cs typeface="Arial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661410" y="1484091"/>
            <a:ext cx="3449982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sz="2400" b="1">
                <a:solidFill>
                  <a:srgbClr val="000000"/>
                </a:solidFill>
                <a:latin typeface="Segoe UI"/>
                <a:cs typeface="Calibri"/>
              </a:rPr>
              <a:t>SF </a:t>
            </a:r>
            <a:r>
              <a:rPr lang="de-CH" sz="2400" b="1">
                <a:solidFill>
                  <a:schemeClr val="tx1"/>
                </a:solidFill>
                <a:latin typeface="Segoe UI"/>
                <a:cs typeface="Calibr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Calibri"/>
              </a:rPr>
              <a:t>Schreibförderkurs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B0DFA3-B220-4B67-BA74-DBE0369E0B62}"/>
              </a:ext>
            </a:extLst>
          </p:cNvPr>
          <p:cNvSpPr txBox="1"/>
          <p:nvPr/>
        </p:nvSpPr>
        <p:spPr>
          <a:xfrm>
            <a:off x="727243" y="2408154"/>
            <a:ext cx="10803347" cy="3477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800" b="1">
                <a:latin typeface="Segoe UI"/>
                <a:cs typeface="Calibri"/>
              </a:rPr>
              <a:t>Zielgruppe </a:t>
            </a:r>
            <a:endParaRPr lang="de-DE">
              <a:latin typeface="Segoe UI"/>
              <a:cs typeface="Segoe UI"/>
            </a:endParaRPr>
          </a:p>
          <a:p>
            <a:endParaRPr lang="de-DE" sz="2400">
              <a:latin typeface="Segoe UI"/>
              <a:cs typeface="Calibri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Lernende, die Mühe haben (komplexe) Sachverhalte und Gedankengänge logisch strukturiert zu formulieren.</a:t>
            </a:r>
            <a:endParaRPr lang="de-DE" sz="2800">
              <a:latin typeface="Segoe UI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Lernende, die Unterstützung brauchen, formale Aspekte der Sprache (Grammatik, Rechtschreibung…) korrekt umzusetzen.</a:t>
            </a:r>
          </a:p>
        </p:txBody>
      </p:sp>
    </p:spTree>
    <p:extLst>
      <p:ext uri="{BB962C8B-B14F-4D97-AF65-F5344CB8AC3E}">
        <p14:creationId xmlns:p14="http://schemas.microsoft.com/office/powerpoint/2010/main" val="1761910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de-CH" sz="3600">
                <a:latin typeface="Segoe UI"/>
                <a:cs typeface="Arial"/>
              </a:rPr>
              <a:t>Sprachstandserhebung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6915" y="1295400"/>
            <a:ext cx="10156723" cy="515793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CH" sz="2800">
                <a:latin typeface="Segoe UI"/>
                <a:cs typeface="Segoe UI"/>
              </a:rPr>
              <a:t>Alle Lernenden der </a:t>
            </a:r>
            <a:r>
              <a:rPr lang="de-CH" sz="2800">
                <a:solidFill>
                  <a:srgbClr val="0070C0"/>
                </a:solidFill>
                <a:latin typeface="Segoe UI"/>
                <a:cs typeface="Segoe UI"/>
              </a:rPr>
              <a:t>bfsl </a:t>
            </a:r>
            <a:r>
              <a:rPr lang="de-CH" sz="2800">
                <a:latin typeface="Segoe UI"/>
                <a:cs typeface="Segoe UI"/>
              </a:rPr>
              <a:t>des 1. Lehrjahres</a:t>
            </a:r>
          </a:p>
          <a:p>
            <a:r>
              <a:rPr lang="de-CH" sz="2800">
                <a:latin typeface="Segoe UI"/>
                <a:cs typeface="Segoe UI"/>
              </a:rPr>
              <a:t>Findet in den ersten fünf Wochen statt</a:t>
            </a:r>
          </a:p>
          <a:p>
            <a:r>
              <a:rPr lang="de-CH" sz="2800">
                <a:latin typeface="Segoe UI"/>
                <a:cs typeface="Segoe UI"/>
              </a:rPr>
              <a:t>Mangelhafter Sprachstand wird den Lehrbetrieben nach den Herbstferien kommuniziert.</a:t>
            </a:r>
          </a:p>
          <a:p>
            <a:r>
              <a:rPr lang="de-CH" sz="2800">
                <a:latin typeface="Segoe UI"/>
                <a:cs typeface="Segoe UI"/>
              </a:rPr>
              <a:t>Bei mangelhaftem Sprachstand: ev. Schreibförderkurs im 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2. Semester</a:t>
            </a:r>
          </a:p>
          <a:p>
            <a:r>
              <a:rPr lang="de-CH" sz="2800">
                <a:latin typeface="Segoe UI"/>
                <a:cs typeface="Segoe UI"/>
              </a:rPr>
              <a:t>Noten im 1. Semester in Deutsch/S&amp;K fliessen in den Entscheid über die definitive Teilnahme am Kurs ein.</a:t>
            </a:r>
          </a:p>
          <a:p>
            <a:r>
              <a:rPr lang="de-CH" sz="2800">
                <a:latin typeface="Segoe UI"/>
                <a:cs typeface="Segoe UI"/>
              </a:rPr>
              <a:t>Leitgebend bleibt die Sprachstandserhebung.</a:t>
            </a:r>
          </a:p>
          <a:p>
            <a:r>
              <a:rPr lang="de-CH" sz="2800">
                <a:latin typeface="Segoe UI"/>
                <a:cs typeface="Segoe UI"/>
              </a:rPr>
              <a:t>Verbindlich bis Ende Schuljahr 27 (2. Semester)</a:t>
            </a:r>
          </a:p>
          <a:p>
            <a:r>
              <a:rPr lang="de-CH" sz="2800">
                <a:latin typeface="Segoe UI"/>
                <a:cs typeface="Calibri"/>
              </a:rPr>
              <a:t>Nur der Lehrbetrieb kann begründet schriftlich dispensieren lassen (an Leitung IFM)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1991544" y="1052736"/>
            <a:ext cx="820891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57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TF Mathematik </a:t>
            </a:r>
            <a:r>
              <a:rPr lang="de-CH" sz="2000" b="1">
                <a:latin typeface="Segoe UI"/>
                <a:cs typeface="Segoe UI"/>
              </a:rPr>
              <a:t>Aufarbeitungskurs Mathematik</a:t>
            </a:r>
          </a:p>
          <a:p>
            <a:pPr algn="ctr">
              <a:defRPr/>
            </a:pPr>
            <a:r>
              <a:rPr lang="de-CH" sz="3000" b="1">
                <a:latin typeface="Segoe UI"/>
                <a:cs typeface="Arial"/>
              </a:rPr>
              <a:t>                                 </a:t>
            </a:r>
            <a:endParaRPr lang="de-CH" sz="1200">
              <a:latin typeface="Segoe UI"/>
              <a:cs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B0DFA3-B220-4B67-BA74-DBE0369E0B62}"/>
              </a:ext>
            </a:extLst>
          </p:cNvPr>
          <p:cNvSpPr txBox="1"/>
          <p:nvPr/>
        </p:nvSpPr>
        <p:spPr>
          <a:xfrm>
            <a:off x="694326" y="1851173"/>
            <a:ext cx="10803347" cy="3459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Lernende aus den Berufsgruppen Gewerbe und Technik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Aufarbeiten von fehlendem Wissen und Können im Fach Mathematik (Erhebung durch Standortbestimmung Mathematik)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Der aktuelle Schulstoff ist nicht Gegenstand des Kurses, dafür ist</a:t>
            </a:r>
            <a:br>
              <a:rPr lang="de-DE" sz="2800">
                <a:latin typeface="Segoe UI"/>
                <a:cs typeface="Calibri"/>
              </a:rPr>
            </a:br>
            <a:r>
              <a:rPr lang="de-DE" sz="2800">
                <a:latin typeface="Segoe UI"/>
                <a:cs typeface="Calibri"/>
              </a:rPr>
              <a:t>das LA BK-Technik vorgesehen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/>
              <a:buChar char="•"/>
            </a:pPr>
            <a:r>
              <a:rPr lang="de-DE" sz="2800">
                <a:latin typeface="Segoe UI"/>
                <a:cs typeface="Calibri"/>
              </a:rPr>
              <a:t>20 L; abends (10 mal 2L) oder am Samstagmorgen (5 mal 4L)</a:t>
            </a:r>
            <a:endParaRPr lang="de-DE" sz="2800">
              <a:latin typeface="Segoe UI"/>
              <a:cs typeface="Arial"/>
            </a:endParaRPr>
          </a:p>
        </p:txBody>
      </p:sp>
      <p:sp>
        <p:nvSpPr>
          <p:cNvPr id="5" name="Abgerundetes Rechteck 10">
            <a:extLst>
              <a:ext uri="{FF2B5EF4-FFF2-40B4-BE49-F238E27FC236}">
                <a16:creationId xmlns:a16="http://schemas.microsoft.com/office/drawing/2014/main" id="{F4830CE2-8292-AC3A-4E7C-39E3ACC3CE53}"/>
              </a:ext>
            </a:extLst>
          </p:cNvPr>
          <p:cNvSpPr/>
          <p:nvPr/>
        </p:nvSpPr>
        <p:spPr>
          <a:xfrm>
            <a:off x="553916" y="899886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Calibr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Calibr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Calibri"/>
              </a:rPr>
              <a:t>Mathematik</a:t>
            </a:r>
          </a:p>
        </p:txBody>
      </p:sp>
    </p:spTree>
    <p:extLst>
      <p:ext uri="{BB962C8B-B14F-4D97-AF65-F5344CB8AC3E}">
        <p14:creationId xmlns:p14="http://schemas.microsoft.com/office/powerpoint/2010/main" val="1517745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de-CH" sz="3300" b="1">
                <a:latin typeface="Segoe UI"/>
                <a:cs typeface="Arial"/>
              </a:rPr>
              <a:t>TF Mathematik </a:t>
            </a:r>
            <a:r>
              <a:rPr lang="de-CH" sz="2200" b="1">
                <a:latin typeface="Segoe UI"/>
                <a:cs typeface="Arial"/>
              </a:rPr>
              <a:t>Aufarbeitungskurs Mathematik</a:t>
            </a:r>
            <a:br>
              <a:rPr lang="de-CH" sz="3600" b="1">
                <a:latin typeface="Segoe UI"/>
              </a:rPr>
            </a:br>
            <a:endParaRPr lang="de-CH" sz="3600">
              <a:latin typeface="Segoe UI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6915" y="1484784"/>
            <a:ext cx="10156723" cy="49685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CH" sz="2800">
                <a:latin typeface="Segoe UI"/>
                <a:cs typeface="Segoe UI"/>
              </a:rPr>
              <a:t>Alle Lernenden der </a:t>
            </a:r>
            <a:r>
              <a:rPr lang="de-CH" sz="2800">
                <a:solidFill>
                  <a:srgbClr val="0070C0"/>
                </a:solidFill>
                <a:latin typeface="Segoe UI"/>
                <a:cs typeface="Segoe UI"/>
              </a:rPr>
              <a:t>bfsl </a:t>
            </a:r>
            <a:r>
              <a:rPr lang="de-CH" sz="2800">
                <a:latin typeface="Segoe UI"/>
                <a:cs typeface="Segoe UI"/>
              </a:rPr>
              <a:t>des 1. Lehrjahres Gewerbe und Technik</a:t>
            </a:r>
          </a:p>
          <a:p>
            <a:r>
              <a:rPr lang="de-CH" sz="2800">
                <a:latin typeface="Segoe UI"/>
                <a:cs typeface="Segoe UI"/>
              </a:rPr>
              <a:t>Findet in den ersten drei Wochen statt</a:t>
            </a:r>
          </a:p>
          <a:p>
            <a:r>
              <a:rPr lang="de-CH" sz="2800">
                <a:latin typeface="Segoe UI"/>
                <a:cs typeface="Calibri"/>
              </a:rPr>
              <a:t>Bei Notwendigkeit eines Besuchs des Kurses: Resultat schriftlich an Lehrbetrieb</a:t>
            </a:r>
          </a:p>
          <a:p>
            <a:r>
              <a:rPr lang="de-CH" sz="2800">
                <a:latin typeface="Segoe UI"/>
                <a:cs typeface="Calibri"/>
              </a:rPr>
              <a:t>Besuch verbindlich</a:t>
            </a:r>
          </a:p>
          <a:p>
            <a:r>
              <a:rPr lang="de-CH" sz="2800">
                <a:latin typeface="Segoe UI"/>
                <a:cs typeface="Calibri"/>
              </a:rPr>
              <a:t>Dauer: Maximal 20 Lektionen, 1. Semester (bis Ende Jahr)</a:t>
            </a:r>
          </a:p>
          <a:p>
            <a:r>
              <a:rPr lang="de-CH" sz="2800">
                <a:latin typeface="Segoe UI"/>
                <a:cs typeface="Calibri"/>
              </a:rPr>
              <a:t>Nur der Lehrbetrieb kann begründet schriftlich dispensieren lassen (an Leitung IFM)</a:t>
            </a:r>
          </a:p>
          <a:p>
            <a:endParaRPr lang="de-CH" sz="2800">
              <a:latin typeface="Segoe UI"/>
              <a:cs typeface="Calibri"/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1991544" y="1052736"/>
            <a:ext cx="820891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55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3">
            <a:extLst>
              <a:ext uri="{FF2B5EF4-FFF2-40B4-BE49-F238E27FC236}">
                <a16:creationId xmlns:a16="http://schemas.microsoft.com/office/drawing/2014/main" id="{890F8BFB-C353-45D4-33E7-8C73AE1F22D3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B9274DA0-8073-C1F6-8A1E-808372F5F16F}"/>
              </a:ext>
            </a:extLst>
          </p:cNvPr>
          <p:cNvSpPr/>
          <p:nvPr/>
        </p:nvSpPr>
        <p:spPr>
          <a:xfrm>
            <a:off x="8533271" y="2855821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9" name="Abgerundetes Rechteck 9">
            <a:extLst>
              <a:ext uri="{FF2B5EF4-FFF2-40B4-BE49-F238E27FC236}">
                <a16:creationId xmlns:a16="http://schemas.microsoft.com/office/drawing/2014/main" id="{34BC1FC3-E77D-06F1-394F-8E6B97DA0BB8}"/>
              </a:ext>
            </a:extLst>
          </p:cNvPr>
          <p:cNvSpPr/>
          <p:nvPr/>
        </p:nvSpPr>
        <p:spPr>
          <a:xfrm>
            <a:off x="4438854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Stütz- und Förderkurse</a:t>
            </a:r>
          </a:p>
        </p:txBody>
      </p:sp>
      <p:sp>
        <p:nvSpPr>
          <p:cNvPr id="10" name="Abgerundetes Rechteck 10">
            <a:extLst>
              <a:ext uri="{FF2B5EF4-FFF2-40B4-BE49-F238E27FC236}">
                <a16:creationId xmlns:a16="http://schemas.microsoft.com/office/drawing/2014/main" id="{856FCA7C-39E7-3E01-8016-D44B319D0F13}"/>
              </a:ext>
            </a:extLst>
          </p:cNvPr>
          <p:cNvSpPr/>
          <p:nvPr/>
        </p:nvSpPr>
        <p:spPr>
          <a:xfrm>
            <a:off x="8450222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1" name="Abgerundetes Rechteck 11">
            <a:extLst>
              <a:ext uri="{FF2B5EF4-FFF2-40B4-BE49-F238E27FC236}">
                <a16:creationId xmlns:a16="http://schemas.microsoft.com/office/drawing/2014/main" id="{B74ABB16-A97F-B261-5083-DA811A456EA0}"/>
              </a:ext>
            </a:extLst>
          </p:cNvPr>
          <p:cNvSpPr/>
          <p:nvPr/>
        </p:nvSpPr>
        <p:spPr>
          <a:xfrm>
            <a:off x="8533271" y="3892143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  <p:sp>
        <p:nvSpPr>
          <p:cNvPr id="12" name="Abgerundetes Rechteck 17">
            <a:extLst>
              <a:ext uri="{FF2B5EF4-FFF2-40B4-BE49-F238E27FC236}">
                <a16:creationId xmlns:a16="http://schemas.microsoft.com/office/drawing/2014/main" id="{24B07C17-2F8F-F93D-0F8A-6D9A7B4C9B18}"/>
              </a:ext>
            </a:extLst>
          </p:cNvPr>
          <p:cNvSpPr/>
          <p:nvPr/>
        </p:nvSpPr>
        <p:spPr>
          <a:xfrm>
            <a:off x="4496378" y="3696943"/>
            <a:ext cx="3129140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 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Schreibförderkurs</a:t>
            </a:r>
          </a:p>
        </p:txBody>
      </p:sp>
      <p:sp>
        <p:nvSpPr>
          <p:cNvPr id="13" name="Abgerundetes Rechteck 19">
            <a:extLst>
              <a:ext uri="{FF2B5EF4-FFF2-40B4-BE49-F238E27FC236}">
                <a16:creationId xmlns:a16="http://schemas.microsoft.com/office/drawing/2014/main" id="{BDDBCB10-D7D7-E7B5-FAEE-DE4F3E43D80B}"/>
              </a:ext>
            </a:extLst>
          </p:cNvPr>
          <p:cNvSpPr/>
          <p:nvPr/>
        </p:nvSpPr>
        <p:spPr>
          <a:xfrm>
            <a:off x="4503671" y="29429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  <p:sp>
        <p:nvSpPr>
          <p:cNvPr id="14" name="Abgerundetes Rechteck 21">
            <a:extLst>
              <a:ext uri="{FF2B5EF4-FFF2-40B4-BE49-F238E27FC236}">
                <a16:creationId xmlns:a16="http://schemas.microsoft.com/office/drawing/2014/main" id="{A9262F77-D78B-8FF4-29C9-5B4D763EDD44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5" name="Abgerundetes Rechteck 22">
            <a:extLst>
              <a:ext uri="{FF2B5EF4-FFF2-40B4-BE49-F238E27FC236}">
                <a16:creationId xmlns:a16="http://schemas.microsoft.com/office/drawing/2014/main" id="{1AEDAA37-072F-2100-67CB-E7DF07F72089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</a:t>
            </a:r>
            <a:r>
              <a:rPr lang="de-CH" b="1" err="1">
                <a:solidFill>
                  <a:srgbClr val="000000"/>
                </a:solidFill>
                <a:latin typeface="Segoe UI"/>
                <a:cs typeface="Segoe UI"/>
              </a:rPr>
              <a:t>Gesundheit&amp;Soziales</a:t>
            </a:r>
            <a:endParaRPr lang="de-CH" b="1" err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6" name="Abgerundetes Rechteck 23">
            <a:extLst>
              <a:ext uri="{FF2B5EF4-FFF2-40B4-BE49-F238E27FC236}">
                <a16:creationId xmlns:a16="http://schemas.microsoft.com/office/drawing/2014/main" id="{C4F2D7E8-9FEA-085F-8430-0B3610F0F117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7" name="Abgerundetes Rechteck 24">
            <a:extLst>
              <a:ext uri="{FF2B5EF4-FFF2-40B4-BE49-F238E27FC236}">
                <a16:creationId xmlns:a16="http://schemas.microsoft.com/office/drawing/2014/main" id="{191150FB-5EA7-3456-DBA1-89E39820135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18" name="Abgerundetes Rechteck 25">
            <a:extLst>
              <a:ext uri="{FF2B5EF4-FFF2-40B4-BE49-F238E27FC236}">
                <a16:creationId xmlns:a16="http://schemas.microsoft.com/office/drawing/2014/main" id="{55235D07-243D-C3CF-6CD8-AEFB42ADBA8C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9" name="Abgerundetes Rechteck 22">
            <a:extLst>
              <a:ext uri="{FF2B5EF4-FFF2-40B4-BE49-F238E27FC236}">
                <a16:creationId xmlns:a16="http://schemas.microsoft.com/office/drawing/2014/main" id="{3DE41910-46C3-F2D2-9113-4794D8BE25C5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471748E-7D4B-33D3-044B-F7D74C0DF28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</a:t>
            </a:r>
            <a:r>
              <a:rPr lang="de-CH" sz="3000" b="1" err="1">
                <a:latin typeface="Segoe UI"/>
                <a:cs typeface="Segoe UI"/>
              </a:rPr>
              <a:t>bfsl</a:t>
            </a:r>
            <a:endParaRPr lang="de-CH" sz="3000" b="1">
              <a:latin typeface="Segoe UI"/>
              <a:cs typeface="Segoe UI"/>
            </a:endParaRP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1" name="Abgerundetes Rechteck 21">
            <a:extLst>
              <a:ext uri="{FF2B5EF4-FFF2-40B4-BE49-F238E27FC236}">
                <a16:creationId xmlns:a16="http://schemas.microsoft.com/office/drawing/2014/main" id="{6610175C-E0E1-BA78-7CC1-FB23E0AB7371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38843C53-366D-9F44-ABA1-48A103314F31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</p:spTree>
    <p:extLst>
      <p:ext uri="{BB962C8B-B14F-4D97-AF65-F5344CB8AC3E}">
        <p14:creationId xmlns:p14="http://schemas.microsoft.com/office/powerpoint/2010/main" val="3445549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3">
            <a:extLst>
              <a:ext uri="{FF2B5EF4-FFF2-40B4-BE49-F238E27FC236}">
                <a16:creationId xmlns:a16="http://schemas.microsoft.com/office/drawing/2014/main" id="{890F8BFB-C353-45D4-33E7-8C73AE1F22D3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B9274DA0-8073-C1F6-8A1E-808372F5F16F}"/>
              </a:ext>
            </a:extLst>
          </p:cNvPr>
          <p:cNvSpPr/>
          <p:nvPr/>
        </p:nvSpPr>
        <p:spPr>
          <a:xfrm>
            <a:off x="8533271" y="2855821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9" name="Abgerundetes Rechteck 9">
            <a:extLst>
              <a:ext uri="{FF2B5EF4-FFF2-40B4-BE49-F238E27FC236}">
                <a16:creationId xmlns:a16="http://schemas.microsoft.com/office/drawing/2014/main" id="{34BC1FC3-E77D-06F1-394F-8E6B97DA0BB8}"/>
              </a:ext>
            </a:extLst>
          </p:cNvPr>
          <p:cNvSpPr/>
          <p:nvPr/>
        </p:nvSpPr>
        <p:spPr>
          <a:xfrm>
            <a:off x="4438854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Stütz- und Förderkurse</a:t>
            </a:r>
          </a:p>
        </p:txBody>
      </p:sp>
      <p:sp>
        <p:nvSpPr>
          <p:cNvPr id="10" name="Abgerundetes Rechteck 10">
            <a:extLst>
              <a:ext uri="{FF2B5EF4-FFF2-40B4-BE49-F238E27FC236}">
                <a16:creationId xmlns:a16="http://schemas.microsoft.com/office/drawing/2014/main" id="{856FCA7C-39E7-3E01-8016-D44B319D0F13}"/>
              </a:ext>
            </a:extLst>
          </p:cNvPr>
          <p:cNvSpPr/>
          <p:nvPr/>
        </p:nvSpPr>
        <p:spPr>
          <a:xfrm>
            <a:off x="8450222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1" name="Abgerundetes Rechteck 11">
            <a:extLst>
              <a:ext uri="{FF2B5EF4-FFF2-40B4-BE49-F238E27FC236}">
                <a16:creationId xmlns:a16="http://schemas.microsoft.com/office/drawing/2014/main" id="{B74ABB16-A97F-B261-5083-DA811A456EA0}"/>
              </a:ext>
            </a:extLst>
          </p:cNvPr>
          <p:cNvSpPr/>
          <p:nvPr/>
        </p:nvSpPr>
        <p:spPr>
          <a:xfrm>
            <a:off x="8533271" y="3892143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  <p:sp>
        <p:nvSpPr>
          <p:cNvPr id="12" name="Abgerundetes Rechteck 17">
            <a:extLst>
              <a:ext uri="{FF2B5EF4-FFF2-40B4-BE49-F238E27FC236}">
                <a16:creationId xmlns:a16="http://schemas.microsoft.com/office/drawing/2014/main" id="{24B07C17-2F8F-F93D-0F8A-6D9A7B4C9B18}"/>
              </a:ext>
            </a:extLst>
          </p:cNvPr>
          <p:cNvSpPr/>
          <p:nvPr/>
        </p:nvSpPr>
        <p:spPr>
          <a:xfrm>
            <a:off x="4496378" y="3696943"/>
            <a:ext cx="3129140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 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Schreibförderkurs</a:t>
            </a:r>
          </a:p>
        </p:txBody>
      </p:sp>
      <p:sp>
        <p:nvSpPr>
          <p:cNvPr id="13" name="Abgerundetes Rechteck 19">
            <a:extLst>
              <a:ext uri="{FF2B5EF4-FFF2-40B4-BE49-F238E27FC236}">
                <a16:creationId xmlns:a16="http://schemas.microsoft.com/office/drawing/2014/main" id="{BDDBCB10-D7D7-E7B5-FAEE-DE4F3E43D80B}"/>
              </a:ext>
            </a:extLst>
          </p:cNvPr>
          <p:cNvSpPr/>
          <p:nvPr/>
        </p:nvSpPr>
        <p:spPr>
          <a:xfrm>
            <a:off x="4503671" y="29429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  <p:sp>
        <p:nvSpPr>
          <p:cNvPr id="14" name="Abgerundetes Rechteck 21">
            <a:extLst>
              <a:ext uri="{FF2B5EF4-FFF2-40B4-BE49-F238E27FC236}">
                <a16:creationId xmlns:a16="http://schemas.microsoft.com/office/drawing/2014/main" id="{A9262F77-D78B-8FF4-29C9-5B4D763EDD44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5" name="Abgerundetes Rechteck 22">
            <a:extLst>
              <a:ext uri="{FF2B5EF4-FFF2-40B4-BE49-F238E27FC236}">
                <a16:creationId xmlns:a16="http://schemas.microsoft.com/office/drawing/2014/main" id="{1AEDAA37-072F-2100-67CB-E7DF07F72089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Gesundheit&amp;Soziales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6" name="Abgerundetes Rechteck 23">
            <a:extLst>
              <a:ext uri="{FF2B5EF4-FFF2-40B4-BE49-F238E27FC236}">
                <a16:creationId xmlns:a16="http://schemas.microsoft.com/office/drawing/2014/main" id="{C4F2D7E8-9FEA-085F-8430-0B3610F0F117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7" name="Abgerundetes Rechteck 24">
            <a:extLst>
              <a:ext uri="{FF2B5EF4-FFF2-40B4-BE49-F238E27FC236}">
                <a16:creationId xmlns:a16="http://schemas.microsoft.com/office/drawing/2014/main" id="{191150FB-5EA7-3456-DBA1-89E39820135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18" name="Abgerundetes Rechteck 25">
            <a:extLst>
              <a:ext uri="{FF2B5EF4-FFF2-40B4-BE49-F238E27FC236}">
                <a16:creationId xmlns:a16="http://schemas.microsoft.com/office/drawing/2014/main" id="{55235D07-243D-C3CF-6CD8-AEFB42ADBA8C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9" name="Abgerundetes Rechteck 22">
            <a:extLst>
              <a:ext uri="{FF2B5EF4-FFF2-40B4-BE49-F238E27FC236}">
                <a16:creationId xmlns:a16="http://schemas.microsoft.com/office/drawing/2014/main" id="{3DE41910-46C3-F2D2-9113-4794D8BE25C5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471748E-7D4B-33D3-044B-F7D74C0DF28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</a:t>
            </a:r>
            <a:r>
              <a:rPr lang="de-CH" sz="3000" b="1" err="1">
                <a:latin typeface="Segoe UI"/>
                <a:cs typeface="Segoe UI"/>
              </a:rPr>
              <a:t>bfsl</a:t>
            </a: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1" name="Abgerundetes Rechteck 21">
            <a:extLst>
              <a:ext uri="{FF2B5EF4-FFF2-40B4-BE49-F238E27FC236}">
                <a16:creationId xmlns:a16="http://schemas.microsoft.com/office/drawing/2014/main" id="{6610175C-E0E1-BA78-7CC1-FB23E0AB7371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38843C53-366D-9F44-ABA1-48A103314F31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25F50E1-5EB3-4835-FB5F-9608BFBDB42E}"/>
              </a:ext>
            </a:extLst>
          </p:cNvPr>
          <p:cNvSpPr/>
          <p:nvPr/>
        </p:nvSpPr>
        <p:spPr>
          <a:xfrm>
            <a:off x="4094355" y="658239"/>
            <a:ext cx="4018220" cy="43555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22029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SF DaZ </a:t>
            </a:r>
            <a:r>
              <a:rPr lang="de-CH" sz="2000" b="1">
                <a:latin typeface="Segoe UI"/>
                <a:cs typeface="Segoe UI"/>
              </a:rPr>
              <a:t>Deutsch als Zweitsprache</a:t>
            </a:r>
          </a:p>
          <a:p>
            <a:pPr algn="ctr">
              <a:defRPr/>
            </a:pPr>
            <a:r>
              <a:rPr lang="de-CH" sz="3000" b="1">
                <a:latin typeface="Segoe UI"/>
                <a:cs typeface="Segoe UI"/>
              </a:rPr>
              <a:t>                                 </a:t>
            </a:r>
            <a:endParaRPr lang="de-CH" sz="1200">
              <a:latin typeface="Segoe UI"/>
              <a:cs typeface="Segoe UI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B0DFA3-B220-4B67-BA74-DBE0369E0B62}"/>
              </a:ext>
            </a:extLst>
          </p:cNvPr>
          <p:cNvSpPr txBox="1"/>
          <p:nvPr/>
        </p:nvSpPr>
        <p:spPr>
          <a:xfrm>
            <a:off x="711319" y="2116141"/>
            <a:ext cx="10803347" cy="3305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de-DE" sz="2800" b="1">
                <a:latin typeface="Segoe UI"/>
                <a:cs typeface="Segoe UI"/>
              </a:rPr>
              <a:t>Zielgruppe </a:t>
            </a:r>
            <a:endParaRPr lang="de-DE" sz="2800">
              <a:latin typeface="Segoe UI"/>
              <a:cs typeface="Segoe UI"/>
            </a:endParaRP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/>
              <a:buChar char="•"/>
            </a:pPr>
            <a:r>
              <a:rPr lang="de-DE" sz="2800">
                <a:latin typeface="Segoe UI"/>
                <a:cs typeface="Segoe UI"/>
              </a:rPr>
              <a:t>Lernende, deren Muttersprache nicht Deutsch ist und welche nicht ein für die Ausbildung erforderliches Sprachniveau aufweisen.</a:t>
            </a:r>
          </a:p>
          <a:p>
            <a:pPr marL="354013" indent="-354013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800">
                <a:latin typeface="Segoe UI"/>
                <a:cs typeface="Segoe UI"/>
              </a:rPr>
              <a:t>Mo und Mi, bei genügend Anmeldungen auch Di und Do möglich.</a:t>
            </a:r>
          </a:p>
        </p:txBody>
      </p:sp>
      <p:sp>
        <p:nvSpPr>
          <p:cNvPr id="5" name="Abgerundetes Rechteck 19">
            <a:extLst>
              <a:ext uri="{FF2B5EF4-FFF2-40B4-BE49-F238E27FC236}">
                <a16:creationId xmlns:a16="http://schemas.microsoft.com/office/drawing/2014/main" id="{306A6C95-3D48-42E3-9751-B8698B6B4D66}"/>
              </a:ext>
            </a:extLst>
          </p:cNvPr>
          <p:cNvSpPr/>
          <p:nvPr/>
        </p:nvSpPr>
        <p:spPr>
          <a:xfrm>
            <a:off x="694326" y="11464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</p:spTree>
    <p:extLst>
      <p:ext uri="{BB962C8B-B14F-4D97-AF65-F5344CB8AC3E}">
        <p14:creationId xmlns:p14="http://schemas.microsoft.com/office/powerpoint/2010/main" val="185973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7996" y="1163443"/>
            <a:ext cx="10921999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de-CH" sz="2200" b="1">
                <a:latin typeface="Segoe UI"/>
                <a:cs typeface="Arial"/>
              </a:rPr>
              <a:t>1. Teil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Begrüssung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Leitung, Lehrpersonen IFM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Informationen zur </a:t>
            </a:r>
            <a:r>
              <a:rPr lang="de-CH" sz="2200" err="1">
                <a:latin typeface="Segoe UI"/>
                <a:cs typeface="Arial"/>
              </a:rPr>
              <a:t>bfsl</a:t>
            </a:r>
            <a:endParaRPr lang="de-CH" sz="2200">
              <a:latin typeface="Segoe UI"/>
              <a:cs typeface="Arial"/>
            </a:endParaRP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Ziele der integrativen Fördermassnahmen, Stütz-, Förderkurse, Lernateliers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Sprachstandserhebung Deutsch/Standortbestimmung Mathematik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Lernateliers G&amp;S, G, T, WS, BM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Nachteilsausgleich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Lernblockaden/Prüfungsangst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Prävention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Allgemeine Fragen</a:t>
            </a:r>
          </a:p>
          <a:p>
            <a:pPr>
              <a:spcBef>
                <a:spcPts val="600"/>
              </a:spcBef>
            </a:pPr>
            <a:endParaRPr lang="de-CH" sz="2200"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CH" sz="2200" b="1">
                <a:latin typeface="Segoe UI"/>
                <a:cs typeface="Arial"/>
              </a:rPr>
              <a:t>2. Teil</a:t>
            </a:r>
          </a:p>
          <a:p>
            <a:pPr>
              <a:spcBef>
                <a:spcPts val="600"/>
              </a:spcBef>
            </a:pPr>
            <a:r>
              <a:rPr lang="de-CH" sz="2200">
                <a:latin typeface="Segoe UI"/>
                <a:cs typeface="Arial"/>
              </a:rPr>
              <a:t>Individuelle Informationen zu den einzelnen Angeboten</a:t>
            </a:r>
          </a:p>
          <a:p>
            <a:pPr marL="0" indent="0">
              <a:buNone/>
            </a:pPr>
            <a:endParaRPr lang="de-CH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3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SF DaZ </a:t>
            </a:r>
            <a:r>
              <a:rPr lang="de-CH" sz="2000" b="1">
                <a:latin typeface="Segoe UI"/>
                <a:cs typeface="Segoe UI"/>
              </a:rPr>
              <a:t>Deutsch als Zweitsprache</a:t>
            </a:r>
          </a:p>
          <a:p>
            <a:pPr algn="ctr">
              <a:defRPr/>
            </a:pPr>
            <a:r>
              <a:rPr lang="de-CH" sz="3000" b="1">
                <a:latin typeface="Segoe UI"/>
                <a:cs typeface="Segoe UI"/>
              </a:rPr>
              <a:t>                                 </a:t>
            </a:r>
            <a:endParaRPr lang="de-CH" sz="1200">
              <a:latin typeface="Segoe UI"/>
              <a:cs typeface="Segoe UI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B0DFA3-B220-4B67-BA74-DBE0369E0B62}"/>
              </a:ext>
            </a:extLst>
          </p:cNvPr>
          <p:cNvSpPr txBox="1"/>
          <p:nvPr/>
        </p:nvSpPr>
        <p:spPr>
          <a:xfrm>
            <a:off x="711319" y="2116141"/>
            <a:ext cx="10803347" cy="25978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58775" indent="-358775">
              <a:lnSpc>
                <a:spcPct val="150000"/>
              </a:lnSpc>
              <a:spcAft>
                <a:spcPts val="1200"/>
              </a:spcAft>
            </a:pPr>
            <a:r>
              <a:rPr lang="de-CH" sz="2800" b="1">
                <a:latin typeface="Segoe UI"/>
                <a:cs typeface="Segoe UI"/>
              </a:rPr>
              <a:t>Anmeldung SF DaZ: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Klassenlehrperson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Sekretariat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direkt im Kurs</a:t>
            </a:r>
          </a:p>
        </p:txBody>
      </p:sp>
      <p:sp>
        <p:nvSpPr>
          <p:cNvPr id="5" name="Abgerundetes Rechteck 19">
            <a:extLst>
              <a:ext uri="{FF2B5EF4-FFF2-40B4-BE49-F238E27FC236}">
                <a16:creationId xmlns:a16="http://schemas.microsoft.com/office/drawing/2014/main" id="{306A6C95-3D48-42E3-9751-B8698B6B4D66}"/>
              </a:ext>
            </a:extLst>
          </p:cNvPr>
          <p:cNvSpPr/>
          <p:nvPr/>
        </p:nvSpPr>
        <p:spPr>
          <a:xfrm>
            <a:off x="694326" y="11464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</p:spTree>
    <p:extLst>
      <p:ext uri="{BB962C8B-B14F-4D97-AF65-F5344CB8AC3E}">
        <p14:creationId xmlns:p14="http://schemas.microsoft.com/office/powerpoint/2010/main" val="2677927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3">
            <a:extLst>
              <a:ext uri="{FF2B5EF4-FFF2-40B4-BE49-F238E27FC236}">
                <a16:creationId xmlns:a16="http://schemas.microsoft.com/office/drawing/2014/main" id="{890F8BFB-C353-45D4-33E7-8C73AE1F22D3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B9274DA0-8073-C1F6-8A1E-808372F5F16F}"/>
              </a:ext>
            </a:extLst>
          </p:cNvPr>
          <p:cNvSpPr/>
          <p:nvPr/>
        </p:nvSpPr>
        <p:spPr>
          <a:xfrm>
            <a:off x="8533271" y="2855821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9" name="Abgerundetes Rechteck 9">
            <a:extLst>
              <a:ext uri="{FF2B5EF4-FFF2-40B4-BE49-F238E27FC236}">
                <a16:creationId xmlns:a16="http://schemas.microsoft.com/office/drawing/2014/main" id="{34BC1FC3-E77D-06F1-394F-8E6B97DA0BB8}"/>
              </a:ext>
            </a:extLst>
          </p:cNvPr>
          <p:cNvSpPr/>
          <p:nvPr/>
        </p:nvSpPr>
        <p:spPr>
          <a:xfrm>
            <a:off x="4438854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Stütz- und Förderkurse</a:t>
            </a:r>
          </a:p>
        </p:txBody>
      </p:sp>
      <p:sp>
        <p:nvSpPr>
          <p:cNvPr id="10" name="Abgerundetes Rechteck 10">
            <a:extLst>
              <a:ext uri="{FF2B5EF4-FFF2-40B4-BE49-F238E27FC236}">
                <a16:creationId xmlns:a16="http://schemas.microsoft.com/office/drawing/2014/main" id="{856FCA7C-39E7-3E01-8016-D44B319D0F13}"/>
              </a:ext>
            </a:extLst>
          </p:cNvPr>
          <p:cNvSpPr/>
          <p:nvPr/>
        </p:nvSpPr>
        <p:spPr>
          <a:xfrm>
            <a:off x="8450222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1" name="Abgerundetes Rechteck 11">
            <a:extLst>
              <a:ext uri="{FF2B5EF4-FFF2-40B4-BE49-F238E27FC236}">
                <a16:creationId xmlns:a16="http://schemas.microsoft.com/office/drawing/2014/main" id="{B74ABB16-A97F-B261-5083-DA811A456EA0}"/>
              </a:ext>
            </a:extLst>
          </p:cNvPr>
          <p:cNvSpPr/>
          <p:nvPr/>
        </p:nvSpPr>
        <p:spPr>
          <a:xfrm>
            <a:off x="8533271" y="3892143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  <p:sp>
        <p:nvSpPr>
          <p:cNvPr id="12" name="Abgerundetes Rechteck 17">
            <a:extLst>
              <a:ext uri="{FF2B5EF4-FFF2-40B4-BE49-F238E27FC236}">
                <a16:creationId xmlns:a16="http://schemas.microsoft.com/office/drawing/2014/main" id="{24B07C17-2F8F-F93D-0F8A-6D9A7B4C9B18}"/>
              </a:ext>
            </a:extLst>
          </p:cNvPr>
          <p:cNvSpPr/>
          <p:nvPr/>
        </p:nvSpPr>
        <p:spPr>
          <a:xfrm>
            <a:off x="4496378" y="3696943"/>
            <a:ext cx="3129140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 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Schreibförderkurs</a:t>
            </a:r>
          </a:p>
        </p:txBody>
      </p:sp>
      <p:sp>
        <p:nvSpPr>
          <p:cNvPr id="13" name="Abgerundetes Rechteck 19">
            <a:extLst>
              <a:ext uri="{FF2B5EF4-FFF2-40B4-BE49-F238E27FC236}">
                <a16:creationId xmlns:a16="http://schemas.microsoft.com/office/drawing/2014/main" id="{BDDBCB10-D7D7-E7B5-FAEE-DE4F3E43D80B}"/>
              </a:ext>
            </a:extLst>
          </p:cNvPr>
          <p:cNvSpPr/>
          <p:nvPr/>
        </p:nvSpPr>
        <p:spPr>
          <a:xfrm>
            <a:off x="4503671" y="29429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  <p:sp>
        <p:nvSpPr>
          <p:cNvPr id="14" name="Abgerundetes Rechteck 21">
            <a:extLst>
              <a:ext uri="{FF2B5EF4-FFF2-40B4-BE49-F238E27FC236}">
                <a16:creationId xmlns:a16="http://schemas.microsoft.com/office/drawing/2014/main" id="{A9262F77-D78B-8FF4-29C9-5B4D763EDD44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5" name="Abgerundetes Rechteck 22">
            <a:extLst>
              <a:ext uri="{FF2B5EF4-FFF2-40B4-BE49-F238E27FC236}">
                <a16:creationId xmlns:a16="http://schemas.microsoft.com/office/drawing/2014/main" id="{1AEDAA37-072F-2100-67CB-E7DF07F72089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Gesundheit&amp;Soziales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6" name="Abgerundetes Rechteck 23">
            <a:extLst>
              <a:ext uri="{FF2B5EF4-FFF2-40B4-BE49-F238E27FC236}">
                <a16:creationId xmlns:a16="http://schemas.microsoft.com/office/drawing/2014/main" id="{C4F2D7E8-9FEA-085F-8430-0B3610F0F117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7" name="Abgerundetes Rechteck 24">
            <a:extLst>
              <a:ext uri="{FF2B5EF4-FFF2-40B4-BE49-F238E27FC236}">
                <a16:creationId xmlns:a16="http://schemas.microsoft.com/office/drawing/2014/main" id="{191150FB-5EA7-3456-DBA1-89E39820135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18" name="Abgerundetes Rechteck 25">
            <a:extLst>
              <a:ext uri="{FF2B5EF4-FFF2-40B4-BE49-F238E27FC236}">
                <a16:creationId xmlns:a16="http://schemas.microsoft.com/office/drawing/2014/main" id="{55235D07-243D-C3CF-6CD8-AEFB42ADBA8C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9" name="Abgerundetes Rechteck 22">
            <a:extLst>
              <a:ext uri="{FF2B5EF4-FFF2-40B4-BE49-F238E27FC236}">
                <a16:creationId xmlns:a16="http://schemas.microsoft.com/office/drawing/2014/main" id="{3DE41910-46C3-F2D2-9113-4794D8BE25C5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471748E-7D4B-33D3-044B-F7D74C0DF28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bfsl</a:t>
            </a: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1" name="Abgerundetes Rechteck 21">
            <a:extLst>
              <a:ext uri="{FF2B5EF4-FFF2-40B4-BE49-F238E27FC236}">
                <a16:creationId xmlns:a16="http://schemas.microsoft.com/office/drawing/2014/main" id="{6610175C-E0E1-BA78-7CC1-FB23E0AB7371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38843C53-366D-9F44-ABA1-48A103314F31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8EC2772-A92A-204B-A38A-98D0613A79C0}"/>
              </a:ext>
            </a:extLst>
          </p:cNvPr>
          <p:cNvSpPr/>
          <p:nvPr/>
        </p:nvSpPr>
        <p:spPr>
          <a:xfrm>
            <a:off x="8039100" y="580900"/>
            <a:ext cx="4029075" cy="47527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344793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Thematische Förderkurse</a:t>
            </a:r>
            <a:r>
              <a:rPr lang="de-CH" sz="3000">
                <a:latin typeface="Segoe UI"/>
                <a:cs typeface="Segoe UI"/>
              </a:rPr>
              <a:t>	</a:t>
            </a:r>
            <a:r>
              <a:rPr lang="de-CH" sz="2400">
                <a:latin typeface="Segoe UI"/>
                <a:cs typeface="Segoe UI"/>
              </a:rPr>
              <a:t>Rahmenbedingungen</a:t>
            </a:r>
          </a:p>
        </p:txBody>
      </p:sp>
      <p:sp>
        <p:nvSpPr>
          <p:cNvPr id="16" name="Rechteck 15"/>
          <p:cNvSpPr/>
          <p:nvPr/>
        </p:nvSpPr>
        <p:spPr>
          <a:xfrm>
            <a:off x="4163568" y="3382102"/>
            <a:ext cx="6096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de-CH" sz="2800">
                <a:latin typeface="Segoe UI"/>
                <a:cs typeface="Segoe UI"/>
              </a:rPr>
              <a:t>Zeitlich begrenzte Kurse</a:t>
            </a:r>
            <a:br>
              <a:rPr lang="de-CH" sz="2800">
                <a:latin typeface="Segoe UI"/>
                <a:cs typeface="Segoe UI"/>
              </a:rPr>
            </a:br>
            <a:endParaRPr lang="de-CH" sz="2800">
              <a:latin typeface="Segoe UI"/>
              <a:cs typeface="Segoe UI"/>
            </a:endParaRPr>
          </a:p>
          <a:p>
            <a:pPr>
              <a:spcAft>
                <a:spcPts val="1200"/>
              </a:spcAft>
            </a:pPr>
            <a:r>
              <a:rPr lang="de-CH" sz="2800">
                <a:latin typeface="Segoe UI"/>
                <a:cs typeface="Segoe UI"/>
              </a:rPr>
              <a:t>Thema kann von Lehrperson oder Lernenden beantragt werden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750561" y="3269680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667512" y="1284891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750561" y="4306002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</p:spTree>
    <p:extLst>
      <p:ext uri="{BB962C8B-B14F-4D97-AF65-F5344CB8AC3E}">
        <p14:creationId xmlns:p14="http://schemas.microsoft.com/office/powerpoint/2010/main" val="99235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3">
            <a:extLst>
              <a:ext uri="{FF2B5EF4-FFF2-40B4-BE49-F238E27FC236}">
                <a16:creationId xmlns:a16="http://schemas.microsoft.com/office/drawing/2014/main" id="{890F8BFB-C353-45D4-33E7-8C73AE1F22D3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8" name="Abgerundetes Rechteck 5">
            <a:extLst>
              <a:ext uri="{FF2B5EF4-FFF2-40B4-BE49-F238E27FC236}">
                <a16:creationId xmlns:a16="http://schemas.microsoft.com/office/drawing/2014/main" id="{B9274DA0-8073-C1F6-8A1E-808372F5F16F}"/>
              </a:ext>
            </a:extLst>
          </p:cNvPr>
          <p:cNvSpPr/>
          <p:nvPr/>
        </p:nvSpPr>
        <p:spPr>
          <a:xfrm>
            <a:off x="8533271" y="2855821"/>
            <a:ext cx="3129140" cy="9512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Mathematik 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Aufarbeitungskurse</a:t>
            </a:r>
          </a:p>
          <a:p>
            <a:pPr algn="ctr" eaLnBrk="1" hangingPunct="1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Mathematik</a:t>
            </a:r>
          </a:p>
        </p:txBody>
      </p:sp>
      <p:sp>
        <p:nvSpPr>
          <p:cNvPr id="9" name="Abgerundetes Rechteck 9">
            <a:extLst>
              <a:ext uri="{FF2B5EF4-FFF2-40B4-BE49-F238E27FC236}">
                <a16:creationId xmlns:a16="http://schemas.microsoft.com/office/drawing/2014/main" id="{34BC1FC3-E77D-06F1-394F-8E6B97DA0BB8}"/>
              </a:ext>
            </a:extLst>
          </p:cNvPr>
          <p:cNvSpPr/>
          <p:nvPr/>
        </p:nvSpPr>
        <p:spPr>
          <a:xfrm>
            <a:off x="4438854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Stütz- und Förderkurse</a:t>
            </a:r>
          </a:p>
        </p:txBody>
      </p:sp>
      <p:sp>
        <p:nvSpPr>
          <p:cNvPr id="10" name="Abgerundetes Rechteck 10">
            <a:extLst>
              <a:ext uri="{FF2B5EF4-FFF2-40B4-BE49-F238E27FC236}">
                <a16:creationId xmlns:a16="http://schemas.microsoft.com/office/drawing/2014/main" id="{856FCA7C-39E7-3E01-8016-D44B319D0F13}"/>
              </a:ext>
            </a:extLst>
          </p:cNvPr>
          <p:cNvSpPr/>
          <p:nvPr/>
        </p:nvSpPr>
        <p:spPr>
          <a:xfrm>
            <a:off x="8450222" y="871032"/>
            <a:ext cx="3295241" cy="1899753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CH" sz="3600" b="1">
                <a:solidFill>
                  <a:schemeClr val="tx1"/>
                </a:solidFill>
                <a:latin typeface="Segoe UI"/>
                <a:cs typeface="Segoe UI"/>
              </a:rPr>
              <a:t>Thematische Förderkurse</a:t>
            </a:r>
          </a:p>
        </p:txBody>
      </p:sp>
      <p:sp>
        <p:nvSpPr>
          <p:cNvPr id="11" name="Abgerundetes Rechteck 11">
            <a:extLst>
              <a:ext uri="{FF2B5EF4-FFF2-40B4-BE49-F238E27FC236}">
                <a16:creationId xmlns:a16="http://schemas.microsoft.com/office/drawing/2014/main" id="{B74ABB16-A97F-B261-5083-DA811A456EA0}"/>
              </a:ext>
            </a:extLst>
          </p:cNvPr>
          <p:cNvSpPr/>
          <p:nvPr/>
        </p:nvSpPr>
        <p:spPr>
          <a:xfrm>
            <a:off x="8533271" y="3892143"/>
            <a:ext cx="3129140" cy="923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TF …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Auf Antrag der Lernenden oder Lehrpersonen</a:t>
            </a:r>
          </a:p>
        </p:txBody>
      </p:sp>
      <p:sp>
        <p:nvSpPr>
          <p:cNvPr id="12" name="Abgerundetes Rechteck 17">
            <a:extLst>
              <a:ext uri="{FF2B5EF4-FFF2-40B4-BE49-F238E27FC236}">
                <a16:creationId xmlns:a16="http://schemas.microsoft.com/office/drawing/2014/main" id="{24B07C17-2F8F-F93D-0F8A-6D9A7B4C9B18}"/>
              </a:ext>
            </a:extLst>
          </p:cNvPr>
          <p:cNvSpPr/>
          <p:nvPr/>
        </p:nvSpPr>
        <p:spPr>
          <a:xfrm>
            <a:off x="4496378" y="3696943"/>
            <a:ext cx="3129140" cy="666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 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Schreiben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Schreibförderkurs</a:t>
            </a:r>
          </a:p>
        </p:txBody>
      </p:sp>
      <p:sp>
        <p:nvSpPr>
          <p:cNvPr id="13" name="Abgerundetes Rechteck 19">
            <a:extLst>
              <a:ext uri="{FF2B5EF4-FFF2-40B4-BE49-F238E27FC236}">
                <a16:creationId xmlns:a16="http://schemas.microsoft.com/office/drawing/2014/main" id="{BDDBCB10-D7D7-E7B5-FAEE-DE4F3E43D80B}"/>
              </a:ext>
            </a:extLst>
          </p:cNvPr>
          <p:cNvSpPr/>
          <p:nvPr/>
        </p:nvSpPr>
        <p:spPr>
          <a:xfrm>
            <a:off x="4503671" y="2942942"/>
            <a:ext cx="3129140" cy="606162"/>
          </a:xfrm>
          <a:prstGeom prst="round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sz="2000" b="1">
                <a:solidFill>
                  <a:srgbClr val="000000"/>
                </a:solidFill>
                <a:latin typeface="Segoe UI"/>
                <a:cs typeface="Segoe UI"/>
              </a:rPr>
              <a:t>SF</a:t>
            </a:r>
            <a:r>
              <a:rPr lang="de-CH" sz="2000" b="1">
                <a:solidFill>
                  <a:schemeClr val="tx1"/>
                </a:solidFill>
                <a:latin typeface="Segoe UI"/>
                <a:cs typeface="Segoe UI"/>
              </a:rPr>
              <a:t> DaZ </a:t>
            </a:r>
          </a:p>
          <a:p>
            <a:pPr algn="ctr" eaLnBrk="1" hangingPunct="1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 als Zweitsprache</a:t>
            </a:r>
          </a:p>
        </p:txBody>
      </p:sp>
      <p:sp>
        <p:nvSpPr>
          <p:cNvPr id="14" name="Abgerundetes Rechteck 21">
            <a:extLst>
              <a:ext uri="{FF2B5EF4-FFF2-40B4-BE49-F238E27FC236}">
                <a16:creationId xmlns:a16="http://schemas.microsoft.com/office/drawing/2014/main" id="{A9262F77-D78B-8FF4-29C9-5B4D763EDD44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5" name="Abgerundetes Rechteck 22">
            <a:extLst>
              <a:ext uri="{FF2B5EF4-FFF2-40B4-BE49-F238E27FC236}">
                <a16:creationId xmlns:a16="http://schemas.microsoft.com/office/drawing/2014/main" id="{1AEDAA37-072F-2100-67CB-E7DF07F72089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</a:t>
            </a:r>
            <a:r>
              <a:rPr lang="de-CH" b="1" err="1">
                <a:solidFill>
                  <a:srgbClr val="000000"/>
                </a:solidFill>
                <a:latin typeface="Segoe UI"/>
                <a:cs typeface="Segoe UI"/>
              </a:rPr>
              <a:t>Gesundheit&amp;Soziales</a:t>
            </a:r>
            <a:endParaRPr lang="de-CH" b="1" err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6" name="Abgerundetes Rechteck 23">
            <a:extLst>
              <a:ext uri="{FF2B5EF4-FFF2-40B4-BE49-F238E27FC236}">
                <a16:creationId xmlns:a16="http://schemas.microsoft.com/office/drawing/2014/main" id="{C4F2D7E8-9FEA-085F-8430-0B3610F0F117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7" name="Abgerundetes Rechteck 24">
            <a:extLst>
              <a:ext uri="{FF2B5EF4-FFF2-40B4-BE49-F238E27FC236}">
                <a16:creationId xmlns:a16="http://schemas.microsoft.com/office/drawing/2014/main" id="{191150FB-5EA7-3456-DBA1-89E39820135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18" name="Abgerundetes Rechteck 25">
            <a:extLst>
              <a:ext uri="{FF2B5EF4-FFF2-40B4-BE49-F238E27FC236}">
                <a16:creationId xmlns:a16="http://schemas.microsoft.com/office/drawing/2014/main" id="{55235D07-243D-C3CF-6CD8-AEFB42ADBA8C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9" name="Abgerundetes Rechteck 22">
            <a:extLst>
              <a:ext uri="{FF2B5EF4-FFF2-40B4-BE49-F238E27FC236}">
                <a16:creationId xmlns:a16="http://schemas.microsoft.com/office/drawing/2014/main" id="{3DE41910-46C3-F2D2-9113-4794D8BE25C5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471748E-7D4B-33D3-044B-F7D74C0DF28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Stütz- und Förderunterricht - Angebote bfsl</a:t>
            </a:r>
          </a:p>
          <a:p>
            <a:endParaRPr lang="de-CH" sz="3000" b="1">
              <a:latin typeface="Segoe UI"/>
              <a:cs typeface="Segoe UI"/>
            </a:endParaRPr>
          </a:p>
        </p:txBody>
      </p:sp>
      <p:sp>
        <p:nvSpPr>
          <p:cNvPr id="21" name="Abgerundetes Rechteck 21">
            <a:extLst>
              <a:ext uri="{FF2B5EF4-FFF2-40B4-BE49-F238E27FC236}">
                <a16:creationId xmlns:a16="http://schemas.microsoft.com/office/drawing/2014/main" id="{6610175C-E0E1-BA78-7CC1-FB23E0AB7371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38843C53-366D-9F44-ABA1-48A103314F31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C96F7B0-A09F-4430-BE76-4E724FD6A6DD}"/>
              </a:ext>
            </a:extLst>
          </p:cNvPr>
          <p:cNvSpPr/>
          <p:nvPr/>
        </p:nvSpPr>
        <p:spPr>
          <a:xfrm>
            <a:off x="89170" y="555997"/>
            <a:ext cx="4110400" cy="62964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54008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49300" y="439057"/>
            <a:ext cx="10515600" cy="825500"/>
          </a:xfrm>
        </p:spPr>
        <p:txBody>
          <a:bodyPr>
            <a:normAutofit fontScale="90000"/>
          </a:bodyPr>
          <a:lstStyle/>
          <a:p>
            <a:r>
              <a:rPr lang="de-CH" b="1">
                <a:latin typeface="Segoe UI"/>
                <a:cs typeface="Segoe UI"/>
              </a:rPr>
              <a:t>	</a:t>
            </a:r>
            <a:r>
              <a:rPr lang="de-DE" altLang="de-DE" sz="3200" b="0">
                <a:latin typeface="Segoe UI"/>
                <a:cs typeface="Segoe UI"/>
              </a:rPr>
              <a:t>Die Angebote richten sich an Lernende, welche...</a:t>
            </a:r>
            <a:br>
              <a:rPr lang="de-DE" altLang="de-DE" sz="3200">
                <a:latin typeface="Segoe UI"/>
                <a:cs typeface="Segoe UI"/>
              </a:rPr>
            </a:br>
            <a:r>
              <a:rPr lang="de-CH">
                <a:latin typeface="Segoe UI"/>
                <a:cs typeface="Segoe UI"/>
              </a:rPr>
              <a:t>		</a:t>
            </a:r>
            <a:br>
              <a:rPr lang="de-CH">
                <a:latin typeface="Segoe UI"/>
                <a:cs typeface="Segoe UI"/>
              </a:rPr>
            </a:br>
            <a:endParaRPr lang="de-CH">
              <a:latin typeface="Segoe UI"/>
              <a:cs typeface="Segoe UI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38023" y="711200"/>
            <a:ext cx="12053977" cy="5880100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sz="2400">
              <a:latin typeface="Segoe UI"/>
              <a:cs typeface="Segoe UI"/>
            </a:endParaRP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>
                <a:latin typeface="Segoe UI"/>
                <a:cs typeface="Segoe UI"/>
              </a:rPr>
              <a:t>Unterstützung suchen in den Fächern der </a:t>
            </a:r>
            <a:r>
              <a:rPr lang="de-DE" altLang="de-DE" b="1">
                <a:latin typeface="Segoe UI"/>
                <a:cs typeface="Segoe UI"/>
              </a:rPr>
              <a:t>Berufskunde </a:t>
            </a:r>
            <a:r>
              <a:rPr lang="de-DE" altLang="de-DE">
                <a:latin typeface="Segoe UI"/>
                <a:cs typeface="Segoe UI"/>
              </a:rPr>
              <a:t>und</a:t>
            </a:r>
            <a:r>
              <a:rPr lang="de-DE" altLang="de-DE" b="1">
                <a:latin typeface="Segoe UI"/>
                <a:cs typeface="Segoe UI"/>
              </a:rPr>
              <a:t> </a:t>
            </a:r>
            <a:r>
              <a:rPr lang="de-DE" altLang="de-DE">
                <a:latin typeface="Segoe UI"/>
                <a:cs typeface="Segoe UI"/>
              </a:rPr>
              <a:t>dem</a:t>
            </a:r>
            <a:r>
              <a:rPr lang="de-DE" altLang="de-DE" b="1">
                <a:latin typeface="Segoe UI"/>
                <a:cs typeface="Segoe UI"/>
              </a:rPr>
              <a:t> ABU</a:t>
            </a: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>
                <a:latin typeface="Segoe UI"/>
                <a:cs typeface="Segoe UI"/>
              </a:rPr>
              <a:t>Unterstützung suchen in den </a:t>
            </a:r>
            <a:r>
              <a:rPr lang="de-DE" altLang="de-DE" b="1">
                <a:latin typeface="Segoe UI"/>
                <a:cs typeface="Segoe UI"/>
              </a:rPr>
              <a:t>verschiedenen HKB </a:t>
            </a:r>
            <a:r>
              <a:rPr lang="de-DE" altLang="de-DE">
                <a:latin typeface="Segoe UI"/>
                <a:cs typeface="Segoe UI"/>
              </a:rPr>
              <a:t>und </a:t>
            </a:r>
            <a:r>
              <a:rPr lang="de-DE" altLang="de-DE" b="1">
                <a:latin typeface="Segoe UI"/>
                <a:cs typeface="Segoe UI"/>
              </a:rPr>
              <a:t>Fremdsprachen</a:t>
            </a: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>
                <a:latin typeface="Segoe UI"/>
                <a:cs typeface="Segoe UI"/>
              </a:rPr>
              <a:t>sich im </a:t>
            </a:r>
            <a:r>
              <a:rPr lang="de-DE" altLang="de-DE" b="1">
                <a:latin typeface="Segoe UI"/>
                <a:cs typeface="Segoe UI"/>
              </a:rPr>
              <a:t>Deutsch</a:t>
            </a:r>
            <a:r>
              <a:rPr lang="de-DE" altLang="de-DE">
                <a:latin typeface="Segoe UI"/>
                <a:cs typeface="Segoe UI"/>
              </a:rPr>
              <a:t> verbessern wollen (knappe Leistungen, kein DaZ)</a:t>
            </a: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>
                <a:latin typeface="Segoe UI"/>
                <a:cs typeface="Segoe UI"/>
              </a:rPr>
              <a:t>Unterstützung suchen in diversen Fächern der BM (knappe Leistungen)</a:t>
            </a: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Unterstützung suchen bei ihrer </a:t>
            </a:r>
            <a:r>
              <a:rPr lang="de-DE" altLang="de-DE" b="1">
                <a:latin typeface="Segoe UI"/>
                <a:cs typeface="Segoe UI"/>
              </a:rPr>
              <a:t>persönlichen Aufgaben- / Arbeitseinteilung</a:t>
            </a:r>
            <a:endParaRPr lang="de-DE" altLang="de-DE">
              <a:solidFill>
                <a:srgbClr val="FF0000"/>
              </a:solidFill>
              <a:latin typeface="Segoe UI"/>
              <a:cs typeface="Segoe UI"/>
            </a:endParaRP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Unterstützung suchen bei </a:t>
            </a:r>
            <a:r>
              <a:rPr lang="de-DE" altLang="de-DE" b="1">
                <a:latin typeface="Segoe UI"/>
                <a:cs typeface="Segoe UI"/>
              </a:rPr>
              <a:t>Projektarbeiten</a:t>
            </a: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ihre </a:t>
            </a:r>
            <a:r>
              <a:rPr lang="de-DE" altLang="de-DE" b="1">
                <a:latin typeface="Segoe UI"/>
                <a:cs typeface="Segoe UI"/>
              </a:rPr>
              <a:t>Hausaufgaben</a:t>
            </a:r>
            <a:r>
              <a:rPr lang="de-DE" altLang="de-DE">
                <a:latin typeface="Segoe UI"/>
                <a:cs typeface="Segoe UI"/>
              </a:rPr>
              <a:t> in Ruhe erledigen möchten</a:t>
            </a:r>
            <a:endParaRPr lang="de-DE" altLang="de-DE" b="1">
              <a:solidFill>
                <a:srgbClr val="FF0000"/>
              </a:solidFill>
              <a:latin typeface="Segoe UI"/>
              <a:cs typeface="Segoe UI"/>
            </a:endParaRP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einen </a:t>
            </a:r>
            <a:r>
              <a:rPr lang="de-DE" altLang="de-DE" b="1">
                <a:latin typeface="Segoe UI"/>
                <a:cs typeface="Segoe UI"/>
              </a:rPr>
              <a:t>ruhigen Arbeitsplatz</a:t>
            </a:r>
            <a:r>
              <a:rPr lang="de-DE" altLang="de-DE">
                <a:latin typeface="Segoe UI"/>
                <a:cs typeface="Segoe UI"/>
              </a:rPr>
              <a:t> benötigen</a:t>
            </a:r>
          </a:p>
        </p:txBody>
      </p:sp>
    </p:spTree>
    <p:extLst>
      <p:ext uri="{BB962C8B-B14F-4D97-AF65-F5344CB8AC3E}">
        <p14:creationId xmlns:p14="http://schemas.microsoft.com/office/powerpoint/2010/main" val="23080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31157" y="429986"/>
            <a:ext cx="10515600" cy="834571"/>
          </a:xfrm>
        </p:spPr>
        <p:txBody>
          <a:bodyPr>
            <a:normAutofit fontScale="90000"/>
          </a:bodyPr>
          <a:lstStyle/>
          <a:p>
            <a:r>
              <a:rPr lang="de-CH" b="1">
                <a:latin typeface="Segoe UI"/>
                <a:cs typeface="Segoe UI"/>
              </a:rPr>
              <a:t>	</a:t>
            </a:r>
            <a:r>
              <a:rPr lang="de-DE" altLang="de-DE" sz="3200" b="0">
                <a:latin typeface="Segoe UI"/>
                <a:cs typeface="Segoe UI"/>
              </a:rPr>
              <a:t>Die Lernateliers bieten die Möglichkeit, </a:t>
            </a:r>
            <a:br>
              <a:rPr lang="de-DE" altLang="de-DE" sz="3200">
                <a:solidFill>
                  <a:schemeClr val="accent1">
                    <a:lumMod val="75000"/>
                  </a:schemeClr>
                </a:solidFill>
                <a:latin typeface="Segoe UI"/>
                <a:cs typeface="Segoe UI"/>
              </a:rPr>
            </a:br>
            <a:r>
              <a:rPr lang="de-CH" sz="4000">
                <a:latin typeface="Segoe UI"/>
                <a:cs typeface="Segoe UI"/>
              </a:rPr>
              <a:t>			 </a:t>
            </a:r>
            <a:br>
              <a:rPr lang="de-CH" sz="3200">
                <a:latin typeface="Segoe UI"/>
                <a:cs typeface="Segoe UI"/>
              </a:rPr>
            </a:br>
            <a:br>
              <a:rPr lang="de-CH">
                <a:latin typeface="Segoe UI"/>
                <a:cs typeface="Segoe UI"/>
              </a:rPr>
            </a:br>
            <a:endParaRPr lang="de-CH">
              <a:latin typeface="Segoe UI"/>
              <a:cs typeface="Segoe UI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38023" y="947174"/>
            <a:ext cx="12053977" cy="54732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altLang="de-DE" sz="900">
              <a:latin typeface="Segoe UI"/>
              <a:cs typeface="Segoe UI"/>
            </a:endParaRP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individuelle </a:t>
            </a:r>
            <a:r>
              <a:rPr lang="de-DE" altLang="de-DE" b="1">
                <a:latin typeface="Segoe UI"/>
                <a:cs typeface="Segoe UI"/>
              </a:rPr>
              <a:t>Betreuung, Unterstützung </a:t>
            </a:r>
            <a:r>
              <a:rPr lang="de-DE" altLang="de-DE">
                <a:latin typeface="Segoe UI"/>
                <a:cs typeface="Segoe UI"/>
              </a:rPr>
              <a:t>und </a:t>
            </a:r>
            <a:r>
              <a:rPr lang="de-DE" altLang="de-DE" b="1">
                <a:latin typeface="Segoe UI"/>
                <a:cs typeface="Segoe UI"/>
              </a:rPr>
              <a:t>Förderung </a:t>
            </a:r>
            <a:r>
              <a:rPr lang="de-DE" altLang="de-DE">
                <a:latin typeface="Segoe UI"/>
                <a:cs typeface="Segoe UI"/>
              </a:rPr>
              <a:t>zu erhalten</a:t>
            </a:r>
          </a:p>
          <a:p>
            <a:pPr lvl="1">
              <a:lnSpc>
                <a:spcPct val="150000"/>
              </a:lnSpc>
            </a:pPr>
            <a:r>
              <a:rPr lang="de-DE" altLang="de-DE" b="1">
                <a:latin typeface="Segoe UI"/>
                <a:cs typeface="Segoe UI"/>
              </a:rPr>
              <a:t>Lernstrategien</a:t>
            </a:r>
            <a:r>
              <a:rPr lang="de-DE" altLang="de-DE">
                <a:latin typeface="Segoe UI"/>
                <a:cs typeface="Segoe UI"/>
              </a:rPr>
              <a:t> zu entwickeln und zu erweitern</a:t>
            </a: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selbstständig, wie auch betreut, </a:t>
            </a:r>
            <a:r>
              <a:rPr lang="de-DE" altLang="de-DE" b="1">
                <a:latin typeface="Segoe UI"/>
                <a:cs typeface="Segoe UI"/>
              </a:rPr>
              <a:t>Defizite</a:t>
            </a:r>
            <a:r>
              <a:rPr lang="de-DE" altLang="de-DE">
                <a:latin typeface="Segoe UI"/>
                <a:cs typeface="Segoe UI"/>
              </a:rPr>
              <a:t> aufzuarbeiten</a:t>
            </a: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mit Hilfe des </a:t>
            </a:r>
            <a:r>
              <a:rPr lang="de-DE" altLang="de-DE" b="1">
                <a:latin typeface="Segoe UI"/>
                <a:cs typeface="Segoe UI"/>
              </a:rPr>
              <a:t>Portfolios</a:t>
            </a:r>
            <a:r>
              <a:rPr lang="de-DE" altLang="de-DE">
                <a:latin typeface="Segoe UI"/>
                <a:cs typeface="Segoe UI"/>
              </a:rPr>
              <a:t> einen persönlichen Ziel- und </a:t>
            </a:r>
            <a:r>
              <a:rPr lang="de-DE" altLang="de-DE" err="1">
                <a:latin typeface="Segoe UI"/>
                <a:cs typeface="Segoe UI"/>
              </a:rPr>
              <a:t>Massnahmenplan</a:t>
            </a:r>
            <a:r>
              <a:rPr lang="de-DE" altLang="de-DE">
                <a:latin typeface="Segoe UI"/>
                <a:cs typeface="Segoe UI"/>
              </a:rPr>
              <a:t> zu erstellen</a:t>
            </a:r>
          </a:p>
          <a:p>
            <a:pPr lvl="1">
              <a:lnSpc>
                <a:spcPct val="150000"/>
              </a:lnSpc>
            </a:pPr>
            <a:r>
              <a:rPr lang="de-DE" altLang="de-DE" b="1">
                <a:latin typeface="Segoe UI"/>
                <a:cs typeface="Segoe UI"/>
              </a:rPr>
              <a:t>Wochen-, Arbeitspläne </a:t>
            </a:r>
            <a:r>
              <a:rPr lang="de-DE" altLang="de-DE">
                <a:latin typeface="Segoe UI"/>
                <a:cs typeface="Segoe UI"/>
              </a:rPr>
              <a:t>zu bearbeiten</a:t>
            </a:r>
          </a:p>
          <a:p>
            <a:pPr lvl="1">
              <a:lnSpc>
                <a:spcPct val="150000"/>
              </a:lnSpc>
            </a:pPr>
            <a:r>
              <a:rPr lang="de-DE" altLang="de-DE">
                <a:latin typeface="Segoe UI"/>
                <a:cs typeface="Segoe UI"/>
              </a:rPr>
              <a:t>Unterstützung bei der Bearbeitung von </a:t>
            </a:r>
            <a:r>
              <a:rPr lang="de-DE" altLang="de-DE" b="1">
                <a:latin typeface="Segoe UI"/>
                <a:cs typeface="Segoe UI"/>
              </a:rPr>
              <a:t>Sachtexten </a:t>
            </a:r>
            <a:r>
              <a:rPr lang="de-DE" altLang="de-DE">
                <a:latin typeface="Segoe UI"/>
                <a:cs typeface="Segoe UI"/>
              </a:rPr>
              <a:t>zu erhalten</a:t>
            </a:r>
            <a:endParaRPr lang="de-DE" altLang="de-DE" b="1">
              <a:latin typeface="Segoe UI"/>
              <a:cs typeface="Segoe UI"/>
            </a:endParaRPr>
          </a:p>
          <a:p>
            <a:pPr lvl="1">
              <a:lnSpc>
                <a:spcPct val="150000"/>
              </a:lnSpc>
            </a:pPr>
            <a:r>
              <a:rPr lang="de-DE" altLang="de-DE" b="1">
                <a:latin typeface="Segoe UI"/>
                <a:cs typeface="Segoe UI"/>
              </a:rPr>
              <a:t>Ordnung </a:t>
            </a:r>
            <a:r>
              <a:rPr lang="de-DE" altLang="de-DE">
                <a:latin typeface="Segoe UI"/>
                <a:cs typeface="Segoe UI"/>
              </a:rPr>
              <a:t>und</a:t>
            </a:r>
            <a:r>
              <a:rPr lang="de-DE" altLang="de-DE" b="1">
                <a:latin typeface="Segoe UI"/>
                <a:cs typeface="Segoe UI"/>
              </a:rPr>
              <a:t> Struktur </a:t>
            </a:r>
            <a:r>
              <a:rPr lang="de-DE" altLang="de-DE">
                <a:latin typeface="Segoe UI"/>
                <a:cs typeface="Segoe UI"/>
              </a:rPr>
              <a:t>in den persönlichen Ablagen zu schaffen</a:t>
            </a:r>
          </a:p>
        </p:txBody>
      </p:sp>
    </p:spTree>
    <p:extLst>
      <p:ext uri="{BB962C8B-B14F-4D97-AF65-F5344CB8AC3E}">
        <p14:creationId xmlns:p14="http://schemas.microsoft.com/office/powerpoint/2010/main" val="384245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Lernateliers Portfolio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075375" y="632515"/>
            <a:ext cx="7040880" cy="57708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60045" indent="-360045">
              <a:lnSpc>
                <a:spcPct val="150000"/>
              </a:lnSpc>
              <a:spcAft>
                <a:spcPts val="1200"/>
              </a:spcAft>
            </a:pPr>
            <a:r>
              <a:rPr lang="de-CH" sz="3000" b="1">
                <a:latin typeface="Segoe UI"/>
                <a:cs typeface="Segoe UI"/>
              </a:rPr>
              <a:t>Führen eines Portfolios:</a:t>
            </a:r>
            <a:br>
              <a:rPr lang="de-CH" sz="3000" b="1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Planung der anstehenden Aufgaben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Planung des Lernens (bspw. Prüfungen)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Reflexionsfähigkeit (Lernjournale)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Grundlage für Standortgespräche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Leistungsnachweis (Betrieb/Schule)</a:t>
            </a:r>
            <a:br>
              <a:rPr lang="de-CH" sz="2800">
                <a:latin typeface="Segoe UI"/>
                <a:cs typeface="Segoe UI"/>
              </a:rPr>
            </a:br>
            <a:endParaRPr lang="en-US" sz="2800">
              <a:latin typeface="Segoe UI"/>
              <a:cs typeface="Segoe UI"/>
            </a:endParaRPr>
          </a:p>
          <a:p>
            <a:endParaRPr lang="de-CH" sz="3100">
              <a:latin typeface="Segoe UI"/>
              <a:cs typeface="Segoe UI"/>
            </a:endParaRPr>
          </a:p>
          <a:p>
            <a:endParaRPr lang="de-CH" sz="3100">
              <a:latin typeface="Segoe UI"/>
              <a:cs typeface="Segoe UI"/>
            </a:endParaRPr>
          </a:p>
        </p:txBody>
      </p:sp>
      <p:sp>
        <p:nvSpPr>
          <p:cNvPr id="5" name="Abgerundetes Rechteck 3">
            <a:extLst>
              <a:ext uri="{FF2B5EF4-FFF2-40B4-BE49-F238E27FC236}">
                <a16:creationId xmlns:a16="http://schemas.microsoft.com/office/drawing/2014/main" id="{B7F1EAC8-05A6-CB69-535F-E00B38A6AE3B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7" name="Abgerundetes Rechteck 21">
            <a:extLst>
              <a:ext uri="{FF2B5EF4-FFF2-40B4-BE49-F238E27FC236}">
                <a16:creationId xmlns:a16="http://schemas.microsoft.com/office/drawing/2014/main" id="{0924E948-3714-7EB5-92A6-A752B004597F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1" name="Abgerundetes Rechteck 22">
            <a:extLst>
              <a:ext uri="{FF2B5EF4-FFF2-40B4-BE49-F238E27FC236}">
                <a16:creationId xmlns:a16="http://schemas.microsoft.com/office/drawing/2014/main" id="{C6DDE1C8-52C2-ED88-F9BC-779AB8AA1C94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</a:t>
            </a:r>
            <a:r>
              <a:rPr lang="de-CH" b="1" err="1">
                <a:solidFill>
                  <a:srgbClr val="000000"/>
                </a:solidFill>
                <a:latin typeface="Segoe UI"/>
                <a:cs typeface="Segoe UI"/>
              </a:rPr>
              <a:t>Gesundheit&amp;Soziales</a:t>
            </a:r>
            <a:endParaRPr lang="de-CH" b="1" err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3" name="Abgerundetes Rechteck 23">
            <a:extLst>
              <a:ext uri="{FF2B5EF4-FFF2-40B4-BE49-F238E27FC236}">
                <a16:creationId xmlns:a16="http://schemas.microsoft.com/office/drawing/2014/main" id="{E0EE2301-4F9D-1121-DFD9-08E798ED4881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6" name="Abgerundetes Rechteck 24">
            <a:extLst>
              <a:ext uri="{FF2B5EF4-FFF2-40B4-BE49-F238E27FC236}">
                <a16:creationId xmlns:a16="http://schemas.microsoft.com/office/drawing/2014/main" id="{A2D23F0A-7C05-1E1E-9D5C-ACCDE77A1828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20" name="Abgerundetes Rechteck 25">
            <a:extLst>
              <a:ext uri="{FF2B5EF4-FFF2-40B4-BE49-F238E27FC236}">
                <a16:creationId xmlns:a16="http://schemas.microsoft.com/office/drawing/2014/main" id="{09999496-C700-A12F-EA2F-2F2208BF99CB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B5F8B173-5217-507B-A7FB-F77AF2F91F79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5" name="Abgerundetes Rechteck 21">
            <a:extLst>
              <a:ext uri="{FF2B5EF4-FFF2-40B4-BE49-F238E27FC236}">
                <a16:creationId xmlns:a16="http://schemas.microsoft.com/office/drawing/2014/main" id="{2FC04D7D-0576-FFBD-0415-DAACE1D3DED4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9" name="Abgerundetes Rechteck 22">
            <a:extLst>
              <a:ext uri="{FF2B5EF4-FFF2-40B4-BE49-F238E27FC236}">
                <a16:creationId xmlns:a16="http://schemas.microsoft.com/office/drawing/2014/main" id="{94A046EF-0076-6A10-93F4-557B9C155D89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0F54AB8F-EEF1-760B-8038-79BA9E3FDACA}"/>
              </a:ext>
            </a:extLst>
          </p:cNvPr>
          <p:cNvSpPr/>
          <p:nvPr/>
        </p:nvSpPr>
        <p:spPr>
          <a:xfrm>
            <a:off x="89170" y="546472"/>
            <a:ext cx="4081825" cy="63059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919233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D5D3-E60B-1C70-5DF9-051CB20F3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4908D5EC-5586-8024-60A8-979CE19089A5}"/>
              </a:ext>
            </a:extLst>
          </p:cNvPr>
          <p:cNvSpPr txBox="1">
            <a:spLocks/>
          </p:cNvSpPr>
          <p:nvPr/>
        </p:nvSpPr>
        <p:spPr>
          <a:xfrm>
            <a:off x="1921933" y="176743"/>
            <a:ext cx="9592733" cy="96969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Segoe UI"/>
              </a:rPr>
              <a:t>Lernateliers Portfolio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C78C90D-C826-C87B-DFA9-AB8D4CF6D8B7}"/>
              </a:ext>
            </a:extLst>
          </p:cNvPr>
          <p:cNvSpPr txBox="1"/>
          <p:nvPr/>
        </p:nvSpPr>
        <p:spPr>
          <a:xfrm>
            <a:off x="4075375" y="632515"/>
            <a:ext cx="7040880" cy="51244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60045" indent="-360045">
              <a:lnSpc>
                <a:spcPct val="150000"/>
              </a:lnSpc>
              <a:spcAft>
                <a:spcPts val="1200"/>
              </a:spcAft>
            </a:pPr>
            <a:r>
              <a:rPr lang="de-CH" sz="3000" b="1">
                <a:latin typeface="Segoe UI"/>
                <a:cs typeface="Segoe UI"/>
              </a:rPr>
              <a:t>Führen eines Portfolios:</a:t>
            </a:r>
            <a:br>
              <a:rPr lang="de-CH" sz="3000" b="1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Planung der anstehenden Aufgaben 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Reflexionsfähigkeit (Lernjournale)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Grundlage für Standortgespräche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- Leistungsnachweis (Betrieb/Schule)</a:t>
            </a:r>
            <a:br>
              <a:rPr lang="de-CH" sz="2800">
                <a:latin typeface="Segoe UI"/>
                <a:cs typeface="Segoe UI"/>
              </a:rPr>
            </a:br>
            <a:endParaRPr lang="en-US" sz="2800">
              <a:latin typeface="Segoe UI"/>
              <a:cs typeface="Segoe UI"/>
            </a:endParaRPr>
          </a:p>
          <a:p>
            <a:endParaRPr lang="de-CH" sz="3100">
              <a:latin typeface="Segoe UI"/>
              <a:cs typeface="Segoe UI"/>
            </a:endParaRPr>
          </a:p>
          <a:p>
            <a:endParaRPr lang="de-CH" sz="3100">
              <a:latin typeface="Segoe UI"/>
              <a:cs typeface="Segoe UI"/>
            </a:endParaRPr>
          </a:p>
        </p:txBody>
      </p:sp>
      <p:sp>
        <p:nvSpPr>
          <p:cNvPr id="5" name="Abgerundetes Rechteck 3">
            <a:extLst>
              <a:ext uri="{FF2B5EF4-FFF2-40B4-BE49-F238E27FC236}">
                <a16:creationId xmlns:a16="http://schemas.microsoft.com/office/drawing/2014/main" id="{51B481B0-722A-3306-B67C-5125C78FA336}"/>
              </a:ext>
            </a:extLst>
          </p:cNvPr>
          <p:cNvSpPr/>
          <p:nvPr/>
        </p:nvSpPr>
        <p:spPr>
          <a:xfrm>
            <a:off x="446419" y="871034"/>
            <a:ext cx="3419184" cy="846966"/>
          </a:xfrm>
          <a:prstGeom prst="roundRect">
            <a:avLst/>
          </a:prstGeom>
          <a:solidFill>
            <a:srgbClr val="92D050"/>
          </a:solidFill>
          <a:ln w="254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3600" b="1">
                <a:solidFill>
                  <a:srgbClr val="000000"/>
                </a:solidFill>
                <a:latin typeface="Segoe UI"/>
                <a:cs typeface="Segoe UI"/>
              </a:rPr>
              <a:t>Lernateliers</a:t>
            </a:r>
          </a:p>
        </p:txBody>
      </p:sp>
      <p:sp>
        <p:nvSpPr>
          <p:cNvPr id="7" name="Abgerundetes Rechteck 21">
            <a:extLst>
              <a:ext uri="{FF2B5EF4-FFF2-40B4-BE49-F238E27FC236}">
                <a16:creationId xmlns:a16="http://schemas.microsoft.com/office/drawing/2014/main" id="{01DD5325-4B97-A188-F754-6F692B8A6171}"/>
              </a:ext>
            </a:extLst>
          </p:cNvPr>
          <p:cNvSpPr/>
          <p:nvPr/>
        </p:nvSpPr>
        <p:spPr>
          <a:xfrm>
            <a:off x="456062" y="2263484"/>
            <a:ext cx="3427945" cy="606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Gewerbe/Technik</a:t>
            </a:r>
            <a:br>
              <a:rPr lang="de-CH" b="1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(SF Mathematik)</a:t>
            </a:r>
          </a:p>
        </p:txBody>
      </p:sp>
      <p:sp>
        <p:nvSpPr>
          <p:cNvPr id="11" name="Abgerundetes Rechteck 22">
            <a:extLst>
              <a:ext uri="{FF2B5EF4-FFF2-40B4-BE49-F238E27FC236}">
                <a16:creationId xmlns:a16="http://schemas.microsoft.com/office/drawing/2014/main" id="{AD21EECE-8484-33B6-59EF-24B5850D5DAD}"/>
              </a:ext>
            </a:extLst>
          </p:cNvPr>
          <p:cNvSpPr/>
          <p:nvPr/>
        </p:nvSpPr>
        <p:spPr>
          <a:xfrm>
            <a:off x="463356" y="2921993"/>
            <a:ext cx="3420652" cy="4280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BKU </a:t>
            </a:r>
            <a:r>
              <a:rPr lang="de-CH" b="1" err="1">
                <a:solidFill>
                  <a:srgbClr val="000000"/>
                </a:solidFill>
                <a:latin typeface="Segoe UI"/>
                <a:cs typeface="Segoe UI"/>
              </a:rPr>
              <a:t>Gesundheit&amp;Soziales</a:t>
            </a:r>
            <a:endParaRPr lang="de-CH" b="1" err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3" name="Abgerundetes Rechteck 23">
            <a:extLst>
              <a:ext uri="{FF2B5EF4-FFF2-40B4-BE49-F238E27FC236}">
                <a16:creationId xmlns:a16="http://schemas.microsoft.com/office/drawing/2014/main" id="{34A56BE0-55FE-6C0F-D32C-27ADECBD889B}"/>
              </a:ext>
            </a:extLst>
          </p:cNvPr>
          <p:cNvSpPr/>
          <p:nvPr/>
        </p:nvSpPr>
        <p:spPr>
          <a:xfrm>
            <a:off x="453830" y="6124044"/>
            <a:ext cx="3430177" cy="5585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E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(Technologie)</a:t>
            </a:r>
          </a:p>
        </p:txBody>
      </p:sp>
      <p:sp>
        <p:nvSpPr>
          <p:cNvPr id="16" name="Abgerundetes Rechteck 24">
            <a:extLst>
              <a:ext uri="{FF2B5EF4-FFF2-40B4-BE49-F238E27FC236}">
                <a16:creationId xmlns:a16="http://schemas.microsoft.com/office/drawing/2014/main" id="{4FB9AAE9-DE93-C000-D316-B9789FB0ED13}"/>
              </a:ext>
            </a:extLst>
          </p:cNvPr>
          <p:cNvSpPr/>
          <p:nvPr/>
        </p:nvSpPr>
        <p:spPr>
          <a:xfrm>
            <a:off x="456062" y="4750186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 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HKB B/D </a:t>
            </a: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Englisch (WPB)</a:t>
            </a:r>
          </a:p>
        </p:txBody>
      </p:sp>
      <p:sp>
        <p:nvSpPr>
          <p:cNvPr id="20" name="Abgerundetes Rechteck 25">
            <a:extLst>
              <a:ext uri="{FF2B5EF4-FFF2-40B4-BE49-F238E27FC236}">
                <a16:creationId xmlns:a16="http://schemas.microsoft.com/office/drawing/2014/main" id="{ECEBBC72-2E16-67A8-FD74-428161DD80CF}"/>
              </a:ext>
            </a:extLst>
          </p:cNvPr>
          <p:cNvSpPr/>
          <p:nvPr/>
        </p:nvSpPr>
        <p:spPr>
          <a:xfrm>
            <a:off x="463355" y="5425508"/>
            <a:ext cx="3420652" cy="6283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 HKB A/B/C</a:t>
            </a: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 </a:t>
            </a:r>
          </a:p>
          <a:p>
            <a:pPr algn="ctr">
              <a:defRPr/>
            </a:pPr>
            <a:r>
              <a:rPr lang="de-CH">
                <a:solidFill>
                  <a:srgbClr val="000000"/>
                </a:solidFill>
                <a:latin typeface="Segoe UI"/>
                <a:cs typeface="Segoe UI"/>
              </a:rPr>
              <a:t>Wirtschaft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2" name="Abgerundetes Rechteck 22">
            <a:extLst>
              <a:ext uri="{FF2B5EF4-FFF2-40B4-BE49-F238E27FC236}">
                <a16:creationId xmlns:a16="http://schemas.microsoft.com/office/drawing/2014/main" id="{97897AB2-C508-2251-FD12-A8376584582C}"/>
              </a:ext>
            </a:extLst>
          </p:cNvPr>
          <p:cNvSpPr/>
          <p:nvPr/>
        </p:nvSpPr>
        <p:spPr>
          <a:xfrm>
            <a:off x="456062" y="3408834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Deutsch</a:t>
            </a:r>
          </a:p>
        </p:txBody>
      </p:sp>
      <p:sp>
        <p:nvSpPr>
          <p:cNvPr id="25" name="Abgerundetes Rechteck 21">
            <a:extLst>
              <a:ext uri="{FF2B5EF4-FFF2-40B4-BE49-F238E27FC236}">
                <a16:creationId xmlns:a16="http://schemas.microsoft.com/office/drawing/2014/main" id="{89D8D767-D2C9-C830-F82F-8B1C4E8CD495}"/>
              </a:ext>
            </a:extLst>
          </p:cNvPr>
          <p:cNvSpPr/>
          <p:nvPr/>
        </p:nvSpPr>
        <p:spPr>
          <a:xfrm>
            <a:off x="453830" y="1820154"/>
            <a:ext cx="3418420" cy="3585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>
                <a:solidFill>
                  <a:srgbClr val="000000"/>
                </a:solidFill>
                <a:latin typeface="Segoe UI"/>
                <a:cs typeface="Segoe UI"/>
              </a:rPr>
              <a:t>LA ABU (SF Deutsch)</a:t>
            </a:r>
            <a:endParaRPr lang="de-CH" b="1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29" name="Abgerundetes Rechteck 22">
            <a:extLst>
              <a:ext uri="{FF2B5EF4-FFF2-40B4-BE49-F238E27FC236}">
                <a16:creationId xmlns:a16="http://schemas.microsoft.com/office/drawing/2014/main" id="{B9D2C968-D752-75F3-0980-837EE83B73FA}"/>
              </a:ext>
            </a:extLst>
          </p:cNvPr>
          <p:cNvSpPr/>
          <p:nvPr/>
        </p:nvSpPr>
        <p:spPr>
          <a:xfrm>
            <a:off x="456062" y="4073817"/>
            <a:ext cx="3420652" cy="6061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LA </a:t>
            </a: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(WS)</a:t>
            </a:r>
            <a:r>
              <a:rPr lang="de-CH" b="1">
                <a:solidFill>
                  <a:schemeClr val="tx1"/>
                </a:solidFill>
                <a:latin typeface="Segoe UI"/>
                <a:cs typeface="Segoe UI"/>
              </a:rPr>
              <a:t> HKB B/D</a:t>
            </a:r>
            <a:endParaRPr lang="de-CH">
              <a:solidFill>
                <a:schemeClr val="tx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de-CH">
                <a:solidFill>
                  <a:schemeClr val="tx1"/>
                </a:solidFill>
                <a:latin typeface="Segoe UI"/>
                <a:cs typeface="Segoe UI"/>
              </a:rPr>
              <a:t>Französisch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CFF41811-0ED2-A411-5650-1826F3AC81CC}"/>
              </a:ext>
            </a:extLst>
          </p:cNvPr>
          <p:cNvSpPr/>
          <p:nvPr/>
        </p:nvSpPr>
        <p:spPr>
          <a:xfrm>
            <a:off x="89170" y="546472"/>
            <a:ext cx="4081825" cy="63059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latin typeface="Segoe UI"/>
              <a:cs typeface="Segoe UI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5E40C75-C9C8-50F0-5B1E-DD5588D68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192" y="1398842"/>
            <a:ext cx="7728716" cy="534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9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6D3CDE-3235-4A4A-9B8E-632721DF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933" y="454404"/>
            <a:ext cx="9592733" cy="891609"/>
          </a:xfrm>
        </p:spPr>
        <p:txBody>
          <a:bodyPr/>
          <a:lstStyle/>
          <a:p>
            <a:r>
              <a:rPr lang="de-CH" sz="2800" noProof="0">
                <a:latin typeface="Segoe UI"/>
                <a:cs typeface="Segoe UI"/>
              </a:rPr>
              <a:t>Lernateliers Anmeldeverfahren</a:t>
            </a:r>
            <a:endParaRPr lang="de-CH" sz="2800" b="0" noProof="0">
              <a:latin typeface="Segoe UI"/>
              <a:cs typeface="Segoe UI"/>
            </a:endParaRPr>
          </a:p>
          <a:p>
            <a:endParaRPr lang="de-CH" sz="2800" b="0" noProof="0">
              <a:latin typeface="Segoe UI"/>
              <a:cs typeface="Segoe UI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34AE8B-97B3-4EB0-9846-24A3746DF9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995" y="1474892"/>
            <a:ext cx="11006671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14000"/>
              </a:lnSpc>
            </a:pPr>
            <a:r>
              <a:rPr lang="de-CH" sz="2800" noProof="0">
                <a:latin typeface="Segoe UI"/>
                <a:cs typeface="Segoe UI"/>
              </a:rPr>
              <a:t>Anmeldung: </a:t>
            </a:r>
            <a:r>
              <a:rPr lang="de-CH" sz="2800" noProof="0">
                <a:latin typeface="Segoe UI"/>
                <a:cs typeface="Segoe UI"/>
                <a:hlinkClick r:id="rId3"/>
              </a:rPr>
              <a:t>https://www.bfsl.ch/</a:t>
            </a:r>
            <a:r>
              <a:rPr lang="de-CH" sz="2800" noProof="0">
                <a:latin typeface="Segoe UI"/>
                <a:cs typeface="Segoe UI"/>
              </a:rPr>
              <a:t> -&gt; Für Lernende -&gt; Lernatelier</a:t>
            </a:r>
            <a:br>
              <a:rPr lang="de-CH" sz="2800" noProof="0">
                <a:latin typeface="Segoe UI"/>
                <a:cs typeface="Segoe UI"/>
              </a:rPr>
            </a:br>
            <a:r>
              <a:rPr lang="de-CH" sz="2800" noProof="0">
                <a:latin typeface="Segoe UI"/>
                <a:cs typeface="Segoe UI"/>
              </a:rPr>
              <a:t>… oder direkt im Lernatelier </a:t>
            </a:r>
          </a:p>
          <a:p>
            <a:pPr>
              <a:lnSpc>
                <a:spcPct val="114000"/>
              </a:lnSpc>
            </a:pPr>
            <a:r>
              <a:rPr lang="de-CH" sz="2800" noProof="0">
                <a:latin typeface="Segoe UI"/>
                <a:cs typeface="Segoe UI"/>
              </a:rPr>
              <a:t>Die Anmeldung erfolgt für das LA, welches man primär besuchen möchte</a:t>
            </a:r>
          </a:p>
          <a:p>
            <a:pPr>
              <a:lnSpc>
                <a:spcPct val="114000"/>
              </a:lnSpc>
            </a:pPr>
            <a:r>
              <a:rPr lang="de-CH" sz="2800" noProof="0">
                <a:latin typeface="Segoe UI"/>
                <a:cs typeface="Segoe UI"/>
              </a:rPr>
              <a:t>Nach erfolgter Anmeldung kann/können wöchentlich nach Bedürfnis ein oder mehrere LA besucht werden</a:t>
            </a:r>
          </a:p>
          <a:p>
            <a:pPr lvl="1">
              <a:lnSpc>
                <a:spcPct val="114000"/>
              </a:lnSpc>
              <a:tabLst>
                <a:tab pos="1524000" algn="l"/>
              </a:tabLst>
            </a:pPr>
            <a:r>
              <a:rPr lang="de-CH" sz="2800" noProof="0">
                <a:latin typeface="Segoe UI"/>
                <a:cs typeface="Segoe UI"/>
              </a:rPr>
              <a:t>G&amp;S, G, T:	ABU/Berufskunde</a:t>
            </a:r>
          </a:p>
          <a:p>
            <a:pPr lvl="1">
              <a:lnSpc>
                <a:spcPct val="114000"/>
              </a:lnSpc>
              <a:tabLst>
                <a:tab pos="1524000" algn="l"/>
              </a:tabLst>
            </a:pPr>
            <a:r>
              <a:rPr lang="de-CH" sz="2800" noProof="0">
                <a:latin typeface="Segoe UI"/>
                <a:cs typeface="Segoe UI"/>
              </a:rPr>
              <a:t>WS:		   Verschiedene HKB/Fremdsprachen</a:t>
            </a:r>
            <a:endParaRPr lang="de-CH" noProof="0">
              <a:latin typeface="Segoe UI"/>
              <a:cs typeface="Segoe UI"/>
            </a:endParaRPr>
          </a:p>
          <a:p>
            <a:pPr marL="626745" lvl="1" indent="-355600">
              <a:buFont typeface="Calibri" panose="020F0502020204030204" pitchFamily="34" charset="0"/>
              <a:buChar char="+"/>
            </a:pPr>
            <a:endParaRPr lang="de-CH" noProof="0">
              <a:latin typeface="Segoe UI"/>
              <a:cs typeface="Segoe UI"/>
            </a:endParaRPr>
          </a:p>
          <a:p>
            <a:endParaRPr lang="de-CH" noProof="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568432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A37C5-C4DB-6184-AE83-8F6A5115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E79F1CA-49F4-D15F-9B12-634F59177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Arial"/>
              </a:rPr>
              <a:t>Stütz- und Förderkurse, Lernateliers 2026/27</a:t>
            </a:r>
            <a:br>
              <a:rPr lang="de-CH">
                <a:latin typeface="Segoe UI"/>
              </a:rPr>
            </a:br>
            <a:r>
              <a:rPr lang="de-CH" sz="1200">
                <a:latin typeface="Segoe UI"/>
                <a:cs typeface="Arial"/>
              </a:rPr>
              <a:t>Stand: 25.08.2026</a:t>
            </a:r>
            <a:endParaRPr lang="de-CH" sz="1500">
              <a:latin typeface="Segoe UI"/>
              <a:cs typeface="Arial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19AD32E-01F6-DF36-B95F-9779912CA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710" y="826981"/>
            <a:ext cx="10152376" cy="60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8" y="797795"/>
            <a:ext cx="8668036" cy="577869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+mn-lt"/>
                <a:cs typeface="Calibri" panose="020F0502020204030204" pitchFamily="34" charset="0"/>
              </a:rPr>
              <a:t>Bildungszentrum Langenthal bzl</a:t>
            </a:r>
          </a:p>
        </p:txBody>
      </p:sp>
      <p:sp>
        <p:nvSpPr>
          <p:cNvPr id="6" name="Oval 1129"/>
          <p:cNvSpPr>
            <a:spLocks noChangeArrowheads="1"/>
          </p:cNvSpPr>
          <p:nvPr/>
        </p:nvSpPr>
        <p:spPr bwMode="auto">
          <a:xfrm rot="20583785">
            <a:off x="2663502" y="2650187"/>
            <a:ext cx="5844882" cy="181239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grpSp>
        <p:nvGrpSpPr>
          <p:cNvPr id="11" name="Gruppieren 10"/>
          <p:cNvGrpSpPr/>
          <p:nvPr/>
        </p:nvGrpSpPr>
        <p:grpSpPr>
          <a:xfrm>
            <a:off x="9933012" y="768450"/>
            <a:ext cx="1762921" cy="907920"/>
            <a:chOff x="741360" y="888189"/>
            <a:chExt cx="1883307" cy="859553"/>
          </a:xfrm>
        </p:grpSpPr>
        <p:sp>
          <p:nvSpPr>
            <p:cNvPr id="10" name="Textfeld 9"/>
            <p:cNvSpPr txBox="1"/>
            <p:nvPr/>
          </p:nvSpPr>
          <p:spPr>
            <a:xfrm>
              <a:off x="741360" y="888189"/>
              <a:ext cx="1883307" cy="8595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de-CH"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458" y="915971"/>
              <a:ext cx="1741542" cy="797739"/>
            </a:xfrm>
            <a:prstGeom prst="rect">
              <a:avLst/>
            </a:prstGeom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03"/>
          <a:stretch/>
        </p:blipFill>
        <p:spPr>
          <a:xfrm>
            <a:off x="10040645" y="5426641"/>
            <a:ext cx="1762921" cy="814411"/>
          </a:xfrm>
          <a:prstGeom prst="rect">
            <a:avLst/>
          </a:prstGeom>
        </p:spPr>
      </p:pic>
      <p:sp>
        <p:nvSpPr>
          <p:cNvPr id="13" name="Oval 1130"/>
          <p:cNvSpPr>
            <a:spLocks noChangeArrowheads="1"/>
          </p:cNvSpPr>
          <p:nvPr/>
        </p:nvSpPr>
        <p:spPr bwMode="auto">
          <a:xfrm>
            <a:off x="1474238" y="4534678"/>
            <a:ext cx="1819468" cy="1582399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5" name="Oval 1130"/>
          <p:cNvSpPr>
            <a:spLocks noChangeArrowheads="1"/>
          </p:cNvSpPr>
          <p:nvPr/>
        </p:nvSpPr>
        <p:spPr bwMode="auto">
          <a:xfrm rot="20518856">
            <a:off x="4070500" y="1322346"/>
            <a:ext cx="2865524" cy="1437646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5510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5A0B22-0AEA-0D36-962A-4E0AD7B6E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6" y="1825200"/>
            <a:ext cx="11684004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A</a:t>
            </a:r>
            <a:r>
              <a:rPr lang="de-CH" sz="2000">
                <a:latin typeface="Segoe UI"/>
                <a:cs typeface="Segoe UI"/>
              </a:rPr>
              <a:t>	Gestalten von Kundenbeziehungen </a:t>
            </a:r>
            <a:r>
              <a:rPr lang="de-CH" sz="2000">
                <a:solidFill>
                  <a:schemeClr val="accent1"/>
                </a:solidFill>
                <a:latin typeface="Segoe UI"/>
                <a:cs typeface="Segoe UI"/>
              </a:rPr>
              <a:t>(Deutsch)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Verkaufsgespräch, Korrespondenz, </a:t>
            </a:r>
            <a:r>
              <a:rPr lang="de-CH" sz="2000" err="1">
                <a:latin typeface="Segoe UI"/>
                <a:cs typeface="Segoe UI"/>
              </a:rPr>
              <a:t>Konfliktmanagem</a:t>
            </a:r>
            <a:r>
              <a:rPr lang="de-CH" sz="2000">
                <a:latin typeface="Segoe UI"/>
                <a:cs typeface="Segoe UI"/>
              </a:rPr>
              <a:t>., Landes- und Fremdsprache</a:t>
            </a:r>
          </a:p>
          <a:p>
            <a:pPr marL="0" indent="0">
              <a:buNone/>
            </a:pPr>
            <a:endParaRPr lang="de-CH" sz="10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B</a:t>
            </a:r>
            <a:r>
              <a:rPr lang="de-CH" sz="2000">
                <a:latin typeface="Segoe UI"/>
                <a:cs typeface="Segoe UI"/>
              </a:rPr>
              <a:t>	Bewirtschaften und Präsentieren von Produkten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Logistik, Ökologie, Präsentationstechnik, Kalkulation, Kundendaten, Kennzahlen</a:t>
            </a:r>
          </a:p>
          <a:p>
            <a:pPr marL="0" indent="0">
              <a:buNone/>
            </a:pPr>
            <a:endParaRPr lang="de-CH" sz="10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C</a:t>
            </a:r>
            <a:r>
              <a:rPr lang="de-CH" sz="2000">
                <a:latin typeface="Segoe UI"/>
                <a:cs typeface="Segoe UI"/>
              </a:rPr>
              <a:t>	Erwerben, Einbringen und </a:t>
            </a:r>
            <a:r>
              <a:rPr lang="de-CH" sz="2000" err="1">
                <a:latin typeface="Segoe UI"/>
                <a:cs typeface="Segoe UI"/>
              </a:rPr>
              <a:t>Weiterentw</a:t>
            </a:r>
            <a:r>
              <a:rPr lang="de-CH" sz="2000">
                <a:latin typeface="Segoe UI"/>
                <a:cs typeface="Segoe UI"/>
              </a:rPr>
              <a:t>. von Produkt- und Dienstleistungskenntnissen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Recherche, Nachhaltigkeit, Argumentationstechnik, Strukturwandel</a:t>
            </a:r>
          </a:p>
          <a:p>
            <a:pPr marL="0" indent="0">
              <a:buNone/>
            </a:pPr>
            <a:endParaRPr lang="de-CH" sz="10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D</a:t>
            </a:r>
            <a:r>
              <a:rPr lang="de-CH" sz="2000">
                <a:latin typeface="Segoe UI"/>
                <a:cs typeface="Segoe UI"/>
              </a:rPr>
              <a:t>	Interagieren im Betrieb und der Branche </a:t>
            </a:r>
            <a:r>
              <a:rPr lang="de-CH" sz="2000">
                <a:solidFill>
                  <a:schemeClr val="accent1"/>
                </a:solidFill>
                <a:latin typeface="Segoe UI"/>
                <a:cs typeface="Segoe UI"/>
              </a:rPr>
              <a:t>(Deutsch/Englisch)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Kommunikation, Führung, Organisation, Teamarbeit, Landes- und Fremdsprache</a:t>
            </a:r>
          </a:p>
          <a:p>
            <a:pPr marL="0" indent="0">
              <a:buNone/>
            </a:pPr>
            <a:endParaRPr lang="de-CH" sz="11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ABU	</a:t>
            </a:r>
            <a:r>
              <a:rPr lang="de-CH" sz="2000">
                <a:latin typeface="Segoe UI"/>
                <a:cs typeface="Segoe UI"/>
              </a:rPr>
              <a:t>	Allgemeinbildender Unterricht (nicht integrierter Teil)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73073E-B37B-D05E-260E-13716531B6C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7F61768-11A7-4571-80E0-DC4960684B3E}" type="datetime1">
              <a:rPr lang="de-CH" smtClean="0"/>
              <a:t>31.08.2026</a:t>
            </a:fld>
            <a:endParaRPr lang="de-CH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C18DC8B-174E-15FE-9970-2D75194D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933" y="430742"/>
            <a:ext cx="9592733" cy="715700"/>
          </a:xfrm>
        </p:spPr>
        <p:txBody>
          <a:bodyPr/>
          <a:lstStyle/>
          <a:p>
            <a:r>
              <a:rPr lang="de-CH" b="0">
                <a:latin typeface="Segoe UI"/>
                <a:cs typeface="Segoe UI"/>
              </a:rPr>
              <a:t>Handlungskompetenzen und Inhalte - </a:t>
            </a:r>
            <a:r>
              <a:rPr lang="de-CH">
                <a:solidFill>
                  <a:srgbClr val="6699CC"/>
                </a:solidFill>
                <a:latin typeface="Segoe UI"/>
                <a:cs typeface="Segoe UI"/>
              </a:rPr>
              <a:t>Detailhandel</a:t>
            </a:r>
            <a:endParaRPr lang="de-CH" b="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054587967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5A0B22-0AEA-0D36-962A-4E0AD7B6E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6" y="1825200"/>
            <a:ext cx="11569704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A</a:t>
            </a:r>
            <a:r>
              <a:rPr lang="de-CH" sz="2000">
                <a:latin typeface="Segoe UI"/>
                <a:cs typeface="Segoe UI"/>
              </a:rPr>
              <a:t>	Handeln in agilen Arbeits- und Organisationsformen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Rechte/Pflichten, politische Themen, Umgang mit Geld</a:t>
            </a:r>
          </a:p>
          <a:p>
            <a:pPr marL="0" indent="0">
              <a:buNone/>
            </a:pPr>
            <a:endParaRPr lang="de-CH" sz="10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B</a:t>
            </a:r>
            <a:r>
              <a:rPr lang="de-CH" sz="2000">
                <a:latin typeface="Segoe UI"/>
                <a:cs typeface="Segoe UI"/>
              </a:rPr>
              <a:t>	Interagieren in einem vernetzten Arbeitsumfeld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 </a:t>
            </a:r>
            <a:r>
              <a:rPr lang="de-CH" sz="2000">
                <a:solidFill>
                  <a:schemeClr val="accent1"/>
                </a:solidFill>
                <a:latin typeface="Segoe UI"/>
                <a:cs typeface="Segoe UI"/>
              </a:rPr>
              <a:t>Deutsch/Französisch</a:t>
            </a:r>
            <a:r>
              <a:rPr lang="de-CH" sz="2000">
                <a:latin typeface="Segoe UI"/>
                <a:cs typeface="Segoe UI"/>
              </a:rPr>
              <a:t>, Anspruchsgruppen kennen, Teamarbeit, Projektmanagement</a:t>
            </a:r>
          </a:p>
          <a:p>
            <a:pPr marL="0" indent="0">
              <a:buNone/>
            </a:pPr>
            <a:endParaRPr lang="de-CH" sz="10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C</a:t>
            </a:r>
            <a:r>
              <a:rPr lang="de-CH" sz="2000">
                <a:latin typeface="Segoe UI"/>
                <a:cs typeface="Segoe UI"/>
              </a:rPr>
              <a:t>	Koordinieren von unternehmerischen Arbeitsprozessen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Verträge, Vertragsarten, Rechnungswesen, Grundlagen Marketing</a:t>
            </a:r>
          </a:p>
          <a:p>
            <a:pPr marL="0" indent="0">
              <a:buNone/>
            </a:pPr>
            <a:endParaRPr lang="de-CH" sz="11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D</a:t>
            </a:r>
            <a:r>
              <a:rPr lang="de-CH" sz="2000">
                <a:latin typeface="Segoe UI"/>
                <a:cs typeface="Segoe UI"/>
              </a:rPr>
              <a:t>	Gestalten von Kunden- oder Lieferantenbeziehungen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</a:t>
            </a:r>
            <a:r>
              <a:rPr lang="de-CH" sz="2000">
                <a:solidFill>
                  <a:schemeClr val="accent1"/>
                </a:solidFill>
                <a:latin typeface="Segoe UI"/>
                <a:cs typeface="Segoe UI"/>
              </a:rPr>
              <a:t>Deutsch/Französisch</a:t>
            </a:r>
            <a:r>
              <a:rPr lang="de-CH" sz="2000">
                <a:latin typeface="Segoe UI"/>
                <a:cs typeface="Segoe UI"/>
              </a:rPr>
              <a:t>, Informations- und Beratungsgespräche führen</a:t>
            </a:r>
          </a:p>
          <a:p>
            <a:pPr marL="0" indent="0">
              <a:buNone/>
            </a:pPr>
            <a:endParaRPr lang="de-CH" sz="1100">
              <a:latin typeface="Segoe UI"/>
              <a:cs typeface="Segoe UI"/>
            </a:endParaRPr>
          </a:p>
          <a:p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HKB E</a:t>
            </a:r>
            <a:r>
              <a:rPr lang="de-CH" sz="2000">
                <a:latin typeface="Segoe UI"/>
                <a:cs typeface="Segoe UI"/>
              </a:rPr>
              <a:t>	Einsetzen von Technologien der digitalen Arbeitswelt</a:t>
            </a:r>
          </a:p>
          <a:p>
            <a:pPr marL="0" indent="0">
              <a:buNone/>
            </a:pPr>
            <a:r>
              <a:rPr lang="de-CH" sz="2000">
                <a:latin typeface="Segoe UI"/>
                <a:cs typeface="Segoe UI"/>
              </a:rPr>
              <a:t>		</a:t>
            </a:r>
            <a:r>
              <a:rPr lang="de-CH" sz="2000" b="1">
                <a:solidFill>
                  <a:srgbClr val="6699CC"/>
                </a:solidFill>
                <a:latin typeface="Segoe UI"/>
                <a:cs typeface="Segoe UI"/>
              </a:rPr>
              <a:t>-&gt;</a:t>
            </a:r>
            <a:r>
              <a:rPr lang="de-CH" sz="2000">
                <a:latin typeface="Segoe UI"/>
                <a:cs typeface="Segoe UI"/>
              </a:rPr>
              <a:t> Applikationen anwenden, Online-Tools anwenden, Inhalte multimedial aufbereiten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73073E-B37B-D05E-260E-13716531B6C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7F61768-11A7-4571-80E0-DC4960684B3E}" type="datetime1">
              <a:rPr lang="de-CH" smtClean="0"/>
              <a:t>31.08.2026</a:t>
            </a:fld>
            <a:endParaRPr lang="de-CH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C18DC8B-174E-15FE-9970-2D75194D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933" y="416938"/>
            <a:ext cx="9592733" cy="729504"/>
          </a:xfrm>
        </p:spPr>
        <p:txBody>
          <a:bodyPr/>
          <a:lstStyle/>
          <a:p>
            <a:r>
              <a:rPr lang="de-CH" b="0">
                <a:latin typeface="Segoe UI"/>
                <a:cs typeface="Segoe UI"/>
              </a:rPr>
              <a:t>Handlungskompetenzen und Inhalte - </a:t>
            </a:r>
            <a:r>
              <a:rPr lang="de-CH">
                <a:solidFill>
                  <a:srgbClr val="6699CC"/>
                </a:solidFill>
                <a:latin typeface="Segoe UI"/>
                <a:cs typeface="Segoe UI"/>
              </a:rPr>
              <a:t>Kaufleute</a:t>
            </a:r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01994093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C18DC8B-174E-15FE-9970-2D75194D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933" y="421671"/>
            <a:ext cx="9592733" cy="724771"/>
          </a:xfrm>
        </p:spPr>
        <p:txBody>
          <a:bodyPr/>
          <a:lstStyle/>
          <a:p>
            <a:r>
              <a:rPr lang="de-CH" b="0">
                <a:latin typeface="Segoe UI"/>
                <a:cs typeface="Segoe UI"/>
              </a:rPr>
              <a:t>Lernateliers Abteilung Wirtschaft (WS)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1121E2-0BE2-ED6B-43B3-2A8231504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589088"/>
            <a:ext cx="10439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79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C434E-6D69-4FC1-8DB8-60AEB40A5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Segoe UI"/>
              </a:rPr>
              <a:t>Berufsmaturität BM SF-Kurse, TF-Kurse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1E2121-55B3-453E-ACAB-7A93B8D18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CH" sz="2400">
                <a:latin typeface="Segoe UI"/>
                <a:cs typeface="Segoe UI"/>
              </a:rPr>
              <a:t>Richten sich an Lernende mit schwachen Leistungen im entsprechenden Fach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CH" sz="2400">
                <a:latin typeface="Segoe UI"/>
                <a:cs typeface="Segoe UI"/>
              </a:rPr>
              <a:t>Werden im Schuljahr 2026/27 für die BM in den Fächern Mathematik, Physik sowie Finanz- und Rechnungswesen angeboten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CH" sz="2400">
                <a:latin typeface="Segoe UI"/>
                <a:cs typeface="Segoe UI"/>
              </a:rPr>
              <a:t>Die Fachlehrpersonen in den entsprechenden Fächern oder die Abteilungsleitung BM geben gerne weitere Auskünfte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CH" sz="2400">
                <a:latin typeface="Segoe UI"/>
                <a:cs typeface="Segoe UI"/>
              </a:rPr>
              <a:t>Die Erhebungen und die Angebote werden in den Klassen der BM durch die Lehrpersonen organisiert und kommuniziert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CH" sz="2400">
                <a:latin typeface="Segoe UI"/>
                <a:cs typeface="Segoe UI"/>
              </a:rPr>
              <a:t>Start der Kurse bei genügender Nachfrage in der Regel in der KW 43 </a:t>
            </a:r>
            <a:br>
              <a:rPr lang="de-CH" sz="2400">
                <a:latin typeface="Segoe UI"/>
                <a:cs typeface="Segoe UI"/>
              </a:rPr>
            </a:br>
            <a:r>
              <a:rPr lang="de-CH" sz="2400">
                <a:latin typeface="Segoe UI"/>
                <a:cs typeface="Segoe UI"/>
              </a:rPr>
              <a:t>(2. Woche nach den Herbstferien) oder nach Bedarf (TF-Kurse)</a:t>
            </a:r>
          </a:p>
          <a:p>
            <a:pPr marL="0" indent="0">
              <a:buNone/>
            </a:pPr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652075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Segoe UI"/>
              </a:rPr>
              <a:t>Nachteilsausgleich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CH" sz="3200">
                <a:latin typeface="Segoe UI"/>
                <a:cs typeface="Segoe UI"/>
              </a:rPr>
              <a:t>Informationen/Kontakt:</a:t>
            </a:r>
            <a:br>
              <a:rPr lang="de-CH" sz="3200">
                <a:latin typeface="Segoe UI"/>
                <a:cs typeface="Segoe UI"/>
              </a:rPr>
            </a:br>
            <a:endParaRPr lang="de-CH" sz="3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1347788" algn="l"/>
              </a:tabLst>
            </a:pPr>
            <a:r>
              <a:rPr lang="de-CH" sz="3200">
                <a:latin typeface="Segoe UI"/>
                <a:cs typeface="Segoe UI"/>
              </a:rPr>
              <a:t>ABU, G&amp;S, Gewerbe, Technik:	</a:t>
            </a:r>
            <a:br>
              <a:rPr lang="de-CH" sz="3200">
                <a:latin typeface="Segoe UI"/>
                <a:cs typeface="Segoe UI"/>
              </a:rPr>
            </a:br>
            <a:r>
              <a:rPr lang="de-CH" sz="3200">
                <a:latin typeface="Segoe UI"/>
                <a:cs typeface="Segoe UI"/>
              </a:rPr>
              <a:t>Klassenlehrpersonen Allgemeinbildung ABU</a:t>
            </a:r>
            <a:br>
              <a:rPr lang="de-CH" sz="3200">
                <a:latin typeface="Segoe UI"/>
                <a:cs typeface="Segoe UI"/>
              </a:rPr>
            </a:br>
            <a:endParaRPr lang="de-CH" sz="3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1347788" algn="l"/>
              </a:tabLst>
            </a:pPr>
            <a:r>
              <a:rPr lang="de-CH" sz="3200">
                <a:latin typeface="Segoe UI"/>
                <a:cs typeface="Segoe UI"/>
              </a:rPr>
              <a:t>WS:	Klassenlehrpersonen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1347788" algn="l"/>
              </a:tabLst>
            </a:pPr>
            <a:r>
              <a:rPr lang="de-CH" sz="3200">
                <a:latin typeface="Segoe UI"/>
                <a:cs typeface="Segoe UI"/>
              </a:rPr>
              <a:t>BM: 	Klassenlehrpersonen</a:t>
            </a:r>
          </a:p>
          <a:p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600499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Segoe UI"/>
              </a:rPr>
              <a:t>Lernblockaden/Prüfungsangst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45236" y="5612439"/>
            <a:ext cx="11186671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3100">
                <a:latin typeface="Segoe UI"/>
                <a:cs typeface="Segoe UI"/>
                <a:hlinkClick r:id="rId3"/>
              </a:rPr>
              <a:t>Lerncoaching.lernende.bfsl@bzl.ch</a:t>
            </a:r>
            <a:r>
              <a:rPr lang="de-CH" sz="3100">
                <a:latin typeface="Segoe UI"/>
                <a:cs typeface="Segoe UI"/>
              </a:rPr>
              <a:t> </a:t>
            </a:r>
            <a:endParaRPr lang="en-US">
              <a:latin typeface="Segoe UI"/>
              <a:cs typeface="Segoe UI"/>
            </a:endParaRPr>
          </a:p>
          <a:p>
            <a:endParaRPr lang="de-CH" sz="3100">
              <a:latin typeface="Segoe UI"/>
              <a:cs typeface="Segoe UI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002153F-D081-4062-9F32-668316BED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32" y="1335663"/>
            <a:ext cx="7367871" cy="41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17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Segoe UI"/>
              </a:rPr>
              <a:t>Beratung Lernende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139355" y="1433997"/>
            <a:ext cx="4721468" cy="47705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3200">
                <a:latin typeface="Segoe UI"/>
                <a:cs typeface="Segoe UI"/>
              </a:rPr>
              <a:t>Beratung Lernende bfsl:</a:t>
            </a:r>
          </a:p>
          <a:p>
            <a:r>
              <a:rPr lang="de-CH" sz="4400">
                <a:latin typeface="Segoe UI"/>
                <a:cs typeface="Segoe UI"/>
              </a:rPr>
              <a:t>062</a:t>
            </a:r>
            <a:r>
              <a:rPr lang="de-CH" sz="4400" b="1">
                <a:latin typeface="Segoe UI"/>
                <a:cs typeface="Segoe UI"/>
              </a:rPr>
              <a:t> </a:t>
            </a:r>
            <a:r>
              <a:rPr lang="de-CH" sz="4400">
                <a:latin typeface="Segoe UI"/>
                <a:cs typeface="Segoe UI"/>
              </a:rPr>
              <a:t>916 86 70</a:t>
            </a:r>
          </a:p>
          <a:p>
            <a:endParaRPr lang="de-CH" sz="4400">
              <a:latin typeface="Segoe UI"/>
              <a:cs typeface="Segoe UI"/>
            </a:endParaRPr>
          </a:p>
          <a:p>
            <a:r>
              <a:rPr lang="de-CH" sz="2800">
                <a:latin typeface="Segoe UI"/>
                <a:cs typeface="Segoe UI"/>
              </a:rPr>
              <a:t>oder:</a:t>
            </a:r>
          </a:p>
          <a:p>
            <a:endParaRPr lang="de-CH" sz="2800">
              <a:latin typeface="Segoe UI"/>
              <a:cs typeface="Segoe UI"/>
            </a:endParaRPr>
          </a:p>
          <a:p>
            <a:r>
              <a:rPr lang="de-CH" sz="3200">
                <a:latin typeface="Segoe UI"/>
                <a:cs typeface="Segoe UI"/>
              </a:rPr>
              <a:t>Mo bis Fr</a:t>
            </a:r>
          </a:p>
          <a:p>
            <a:r>
              <a:rPr lang="de-CH" sz="3200" b="1">
                <a:latin typeface="Segoe UI"/>
                <a:cs typeface="Segoe UI"/>
              </a:rPr>
              <a:t>Ab 12:00 bis 12:45 Uhr</a:t>
            </a:r>
          </a:p>
          <a:p>
            <a:r>
              <a:rPr lang="de-CH" sz="3200">
                <a:latin typeface="Segoe UI"/>
                <a:cs typeface="Segoe UI"/>
              </a:rPr>
              <a:t>W24/0.01.1 (neben dem Lehrerzimmer)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026382-3D8B-4988-BF53-A764A7086B04}"/>
              </a:ext>
            </a:extLst>
          </p:cNvPr>
          <p:cNvSpPr txBox="1"/>
          <p:nvPr/>
        </p:nvSpPr>
        <p:spPr>
          <a:xfrm>
            <a:off x="640108" y="4745817"/>
            <a:ext cx="5730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>
                <a:latin typeface="Segoe UI"/>
                <a:cs typeface="Segoe UI"/>
                <a:hlinkClick r:id="rId3"/>
              </a:rPr>
              <a:t>beratung.lernende.bfsl@bzl.ch</a:t>
            </a:r>
            <a:endParaRPr lang="de-CH" sz="2800">
              <a:latin typeface="Segoe UI"/>
              <a:cs typeface="Segoe UI"/>
            </a:endParaRPr>
          </a:p>
          <a:p>
            <a:endParaRPr lang="de-CH" sz="2800">
              <a:latin typeface="Segoe UI"/>
              <a:cs typeface="Segoe UI"/>
            </a:endParaRPr>
          </a:p>
          <a:p>
            <a:r>
              <a:rPr lang="de-CH" sz="2800">
                <a:latin typeface="Segoe UI"/>
                <a:cs typeface="Segoe UI"/>
                <a:hlinkClick r:id="rId4"/>
              </a:rPr>
              <a:t>https://www.bfsl.ch/</a:t>
            </a:r>
            <a:endParaRPr lang="de-CH" sz="2800">
              <a:latin typeface="Segoe UI"/>
              <a:cs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AAF6D4-58AE-226B-9056-DFC6B053214B}"/>
              </a:ext>
            </a:extLst>
          </p:cNvPr>
          <p:cNvSpPr txBox="1"/>
          <p:nvPr/>
        </p:nvSpPr>
        <p:spPr>
          <a:xfrm>
            <a:off x="671634" y="1517894"/>
            <a:ext cx="59506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latin typeface="Segoe UI"/>
              <a:cs typeface="Segoe UI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5F02658-D9E7-9368-3EED-328CA8E86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34" y="1289311"/>
            <a:ext cx="3187502" cy="300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099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Segoe UI"/>
              </a:rPr>
              <a:t>Weiterführende Informationen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667" y="1466954"/>
            <a:ext cx="1101513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CH" sz="2800" b="1">
                <a:latin typeface="Segoe UI"/>
                <a:cs typeface="Segoe UI"/>
              </a:rPr>
              <a:t>2. Teil</a:t>
            </a:r>
          </a:p>
          <a:p>
            <a:pPr marL="0" indent="0">
              <a:buNone/>
            </a:pPr>
            <a:endParaRPr lang="de-CH" sz="280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de-CH" sz="2800">
                <a:latin typeface="Segoe UI"/>
                <a:cs typeface="Segoe UI"/>
              </a:rPr>
              <a:t>Aula			Nachteilsausgleich, Lernblockaden/Prüfungsangst</a:t>
            </a:r>
          </a:p>
          <a:p>
            <a:pPr marL="0" indent="0">
              <a:buNone/>
            </a:pPr>
            <a:r>
              <a:rPr lang="de-CH" sz="2800">
                <a:latin typeface="Segoe UI"/>
                <a:cs typeface="Segoe UI"/>
              </a:rPr>
              <a:t>Foyer Aula		Schreibförderkurs, Aufarbeitungskurs Mathematik, </a:t>
            </a:r>
            <a:br>
              <a:rPr lang="de-CH" sz="2800">
                <a:latin typeface="Segoe UI"/>
                <a:cs typeface="Segoe UI"/>
              </a:rPr>
            </a:br>
            <a:r>
              <a:rPr lang="de-CH" sz="2800">
                <a:latin typeface="Segoe UI"/>
                <a:cs typeface="Segoe UI"/>
              </a:rPr>
              <a:t>                            DAZ, Prävention</a:t>
            </a:r>
          </a:p>
          <a:p>
            <a:pPr marL="0" indent="0">
              <a:buNone/>
            </a:pPr>
            <a:r>
              <a:rPr lang="de-CH" sz="2800">
                <a:latin typeface="Segoe UI"/>
                <a:cs typeface="Segoe UI"/>
              </a:rPr>
              <a:t>Foyer Eingang	Informationen zu den verschiedenen Lernateliers </a:t>
            </a:r>
          </a:p>
          <a:p>
            <a:pPr marL="0" indent="0">
              <a:buNone/>
            </a:pPr>
            <a:r>
              <a:rPr lang="de-CH" sz="2800">
                <a:latin typeface="Segoe UI"/>
                <a:cs typeface="Segoe UI"/>
              </a:rPr>
              <a:t>			</a:t>
            </a:r>
            <a:r>
              <a:rPr lang="de-CH" sz="2800">
                <a:latin typeface="Segoe UI"/>
                <a:cs typeface="Arial"/>
              </a:rPr>
              <a:t>G&amp;S, G, T </a:t>
            </a:r>
            <a:r>
              <a:rPr lang="de-CH" sz="2800">
                <a:latin typeface="Segoe UI"/>
                <a:cs typeface="Segoe UI"/>
              </a:rPr>
              <a:t>und WS</a:t>
            </a:r>
          </a:p>
          <a:p>
            <a:pPr marL="0" indent="0">
              <a:buNone/>
            </a:pPr>
            <a:endParaRPr lang="de-CH" sz="2800">
              <a:latin typeface="Segoe UI"/>
              <a:cs typeface="Segoe UI"/>
            </a:endParaRPr>
          </a:p>
          <a:p>
            <a:pPr marL="0" indent="0">
              <a:buNone/>
            </a:pPr>
            <a:endParaRPr lang="de-CH" sz="28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91416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21932" y="177270"/>
            <a:ext cx="9609668" cy="936000"/>
          </a:xfrm>
        </p:spPr>
        <p:txBody>
          <a:bodyPr/>
          <a:lstStyle/>
          <a:p>
            <a:r>
              <a:rPr lang="de-CH">
                <a:latin typeface="Segoe UI"/>
                <a:cs typeface="Segoe UI"/>
              </a:rPr>
              <a:t>IFM Integrative Fördermassnahmen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45811" y="1718689"/>
            <a:ext cx="1009144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2800">
                <a:solidFill>
                  <a:schemeClr val="accent1"/>
                </a:solidFill>
                <a:latin typeface="Segoe UI"/>
                <a:cs typeface="Segoe UI"/>
              </a:rPr>
              <a:t>Danke, dass Sie die Infoveranstaltung besucht haben.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5811" y="3429049"/>
            <a:ext cx="1054318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5400">
                <a:solidFill>
                  <a:schemeClr val="accent1"/>
                </a:solidFill>
                <a:latin typeface="Segoe UI"/>
                <a:cs typeface="Segoe UI"/>
              </a:rPr>
              <a:t>Kommen Sie gut nach Hause  </a:t>
            </a:r>
            <a:r>
              <a:rPr lang="de-CH" sz="5400" b="1">
                <a:solidFill>
                  <a:schemeClr val="accent1"/>
                </a:solidFill>
                <a:latin typeface="Segoe UI"/>
                <a:cs typeface="Segoe UI"/>
                <a:sym typeface="Wingdings" panose="05000000000000000000" pitchFamily="2" charset="2"/>
              </a:rPr>
              <a:t></a:t>
            </a:r>
            <a:endParaRPr lang="de-CH" sz="5400" b="1">
              <a:solidFill>
                <a:schemeClr val="accent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28616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54D3D-865D-4E59-B103-C880455C1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Organigramm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E2B76E-AD37-C167-C672-B8AE725A3DE9}"/>
              </a:ext>
            </a:extLst>
          </p:cNvPr>
          <p:cNvSpPr/>
          <p:nvPr/>
        </p:nvSpPr>
        <p:spPr>
          <a:xfrm>
            <a:off x="11732712" y="908137"/>
            <a:ext cx="135698" cy="5647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DD4852-E087-4A9B-2B8E-863F55B69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2368"/>
            <a:ext cx="12192000" cy="584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6166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D177C3-BE09-706B-5819-FA95A72A6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C5CDAA-DCAC-4AAE-BC33-5888845060E9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C18DC8B-174E-15FE-9970-2D75194D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Arial"/>
                <a:cs typeface="Arial"/>
              </a:rPr>
              <a:t>Berufe und Startklassen 2026</a:t>
            </a:r>
            <a:endParaRPr lang="de-CH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E0ACAFE-4980-AA91-EDB3-464D86389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794014"/>
            <a:ext cx="11541760" cy="576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1921932" y="177270"/>
            <a:ext cx="9609668" cy="936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Arial"/>
              </a:rPr>
              <a:t>Stütz- und Förderunterricht/Lernateliers</a:t>
            </a:r>
            <a:br>
              <a:rPr lang="de-CH" sz="3000" b="1">
                <a:latin typeface="Segoe UI"/>
                <a:cs typeface="Arial"/>
              </a:rPr>
            </a:br>
            <a:r>
              <a:rPr lang="de-CH" sz="1200" b="1">
                <a:latin typeface="Segoe UI"/>
                <a:cs typeface="Segoe UI"/>
              </a:rPr>
              <a:t>Stand: 25.08.2026</a:t>
            </a:r>
            <a:endParaRPr lang="en-US" sz="3000" b="1">
              <a:latin typeface="Segoe UI"/>
              <a:cs typeface="Arial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99772" y="1359950"/>
            <a:ext cx="1064236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endParaRPr lang="de-CH" sz="2400">
              <a:latin typeface="Segoe UI"/>
              <a:cs typeface="Segoe UI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013CCFC-FD78-9F19-C081-8D59F4954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854208"/>
            <a:ext cx="10152376" cy="60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3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167C-4C22-95CF-3610-29C6C7ADC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FD3E584E-E7B4-A6F6-A9F4-2704E4BDC26B}"/>
              </a:ext>
            </a:extLst>
          </p:cNvPr>
          <p:cNvSpPr txBox="1"/>
          <p:nvPr/>
        </p:nvSpPr>
        <p:spPr>
          <a:xfrm>
            <a:off x="5731932" y="2635104"/>
            <a:ext cx="5659967" cy="22465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Segoe UI"/>
              </a:rPr>
              <a:t>Arbeit in einem ruhigen Umfeld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Segoe UI"/>
              </a:rPr>
              <a:t>Fachkundige Anleitung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Segoe UI"/>
              </a:rPr>
              <a:t>Bei Lern-, Sprachschwierigkeiten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Segoe UI"/>
              </a:rPr>
              <a:t>Beheben von Leistungsdefiziten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EA4D139D-8EA1-388C-D854-BEAFC23CF7E5}"/>
              </a:ext>
            </a:extLst>
          </p:cNvPr>
          <p:cNvCxnSpPr>
            <a:cxnSpLocks/>
          </p:cNvCxnSpPr>
          <p:nvPr/>
        </p:nvCxnSpPr>
        <p:spPr>
          <a:xfrm>
            <a:off x="1703505" y="4151031"/>
            <a:ext cx="2843095" cy="8167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BF00A4CC-2D4F-105B-2C19-678E765AA162}"/>
              </a:ext>
            </a:extLst>
          </p:cNvPr>
          <p:cNvCxnSpPr>
            <a:cxnSpLocks/>
          </p:cNvCxnSpPr>
          <p:nvPr/>
        </p:nvCxnSpPr>
        <p:spPr>
          <a:xfrm flipV="1">
            <a:off x="1921932" y="4090138"/>
            <a:ext cx="2678527" cy="11538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6DFF1A24-6D08-5F71-4D4D-F257FF1FBCDC}"/>
              </a:ext>
            </a:extLst>
          </p:cNvPr>
          <p:cNvSpPr txBox="1">
            <a:spLocks/>
          </p:cNvSpPr>
          <p:nvPr/>
        </p:nvSpPr>
        <p:spPr>
          <a:xfrm>
            <a:off x="1921932" y="177270"/>
            <a:ext cx="9609668" cy="936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>
                <a:latin typeface="Segoe UI"/>
                <a:cs typeface="Arial"/>
              </a:rPr>
              <a:t>Ziele Stütz- und Förderunterricht/Lernateliers</a:t>
            </a:r>
            <a:endParaRPr lang="en-US" sz="3000" b="1">
              <a:latin typeface="Segoe UI"/>
              <a:cs typeface="Arial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1D589C7-D61B-29BD-749A-F88BB60E506E}"/>
              </a:ext>
            </a:extLst>
          </p:cNvPr>
          <p:cNvSpPr txBox="1"/>
          <p:nvPr/>
        </p:nvSpPr>
        <p:spPr>
          <a:xfrm>
            <a:off x="499772" y="1359950"/>
            <a:ext cx="10642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de-CH" sz="2800">
                <a:latin typeface="Segoe UI"/>
                <a:cs typeface="Segoe UI"/>
              </a:rPr>
              <a:t>Die Lernenden der bfsl nehmen mit Erfolg am Pflichtunterricht teil</a:t>
            </a:r>
          </a:p>
          <a:p>
            <a:pPr>
              <a:lnSpc>
                <a:spcPct val="100000"/>
              </a:lnSpc>
            </a:pPr>
            <a:r>
              <a:rPr lang="de-CH" sz="2800">
                <a:latin typeface="Segoe UI"/>
                <a:cs typeface="Segoe UI"/>
              </a:rPr>
              <a:t>und bestehen das Qualifikationsverfahren.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989BBC7-16AB-1B38-2186-57C1A5E01A9F}"/>
              </a:ext>
            </a:extLst>
          </p:cNvPr>
          <p:cNvSpPr txBox="1"/>
          <p:nvPr/>
        </p:nvSpPr>
        <p:spPr>
          <a:xfrm>
            <a:off x="1140677" y="2730179"/>
            <a:ext cx="33913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4000">
                <a:latin typeface="Segoe UI" panose="020B0502040204020203" pitchFamily="34" charset="0"/>
                <a:cs typeface="Segoe UI" panose="020B0502040204020203" pitchFamily="34" charset="0"/>
              </a:rPr>
              <a:t>Erfolg</a:t>
            </a:r>
          </a:p>
          <a:p>
            <a:pPr algn="r"/>
            <a:endParaRPr lang="de-CH" sz="28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endParaRPr lang="de-CH" sz="28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de-CH" sz="4000">
                <a:latin typeface="Segoe UI" panose="020B0502040204020203" pitchFamily="34" charset="0"/>
                <a:cs typeface="Segoe UI" panose="020B0502040204020203" pitchFamily="34" charset="0"/>
              </a:rPr>
              <a:t>Misserfolg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14DAD981-C7A5-E91E-CA98-FB7CE41F6B1C}"/>
              </a:ext>
            </a:extLst>
          </p:cNvPr>
          <p:cNvCxnSpPr/>
          <p:nvPr/>
        </p:nvCxnSpPr>
        <p:spPr>
          <a:xfrm>
            <a:off x="869880" y="3146323"/>
            <a:ext cx="1966452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90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>
                <a:latin typeface="Segoe UI"/>
                <a:cs typeface="Arial"/>
              </a:rPr>
              <a:t>Ziele Stütz- und Förderunterricht/Lernateliers</a:t>
            </a:r>
            <a:endParaRPr lang="de-CH" sz="2000">
              <a:latin typeface="Segoe UI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73336" y="1301675"/>
            <a:ext cx="11370833" cy="45363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Arial"/>
              </a:rPr>
              <a:t>Stütz- und Förderunterricht (SF) wird primär für Lernende der beruflichen Grundbildung angeboten, deren Ausbildungserfolg infolge von Lern- und Sprachschwierigkeiten sowie von Leistungsdefiziten gefährdet ist.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2800">
                <a:latin typeface="Segoe UI"/>
                <a:cs typeface="Arial"/>
              </a:rPr>
              <a:t>Lernateliers (LA) bieten für alle Lernenden der Grundbildung Arbeits- und Lernmöglichkeiten in einem ruhigen Rahmen mit Unterstützung einer kompetenten Lehrperson.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687" y="5047034"/>
            <a:ext cx="1159077" cy="152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6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latin typeface="Segoe UI"/>
                <a:cs typeface="Arial"/>
              </a:rPr>
              <a:t>Ziele</a:t>
            </a:r>
            <a:r>
              <a:rPr lang="de-CH" sz="2000">
                <a:latin typeface="Segoe UI"/>
                <a:cs typeface="Arial"/>
              </a:rPr>
              <a:t> </a:t>
            </a:r>
            <a:r>
              <a:rPr lang="de-CH">
                <a:latin typeface="Segoe UI"/>
                <a:cs typeface="Arial"/>
              </a:rPr>
              <a:t>Stütz- und Förderunterricht/Lernateliers</a:t>
            </a:r>
            <a:endParaRPr lang="en-US">
              <a:latin typeface="Segoe UI"/>
              <a:cs typeface="Arial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CH" sz="2800">
                <a:latin typeface="Segoe UI"/>
                <a:cs typeface="Segoe UI"/>
              </a:rPr>
              <a:t>Persönliche Kompetenzen weiter entwickeln</a:t>
            </a:r>
          </a:p>
          <a:p>
            <a:endParaRPr lang="de-CH" sz="2800">
              <a:latin typeface="Segoe UI"/>
              <a:cs typeface="Segoe UI"/>
            </a:endParaRPr>
          </a:p>
          <a:p>
            <a:r>
              <a:rPr lang="de-CH" sz="2800">
                <a:latin typeface="Segoe UI"/>
                <a:cs typeface="Segoe UI"/>
              </a:rPr>
              <a:t>Lern- und Problemlösestrategien verbessern (Methodenkompetenz, Selbst- und Sozialkompetenz)</a:t>
            </a:r>
          </a:p>
          <a:p>
            <a:endParaRPr lang="de-CH" sz="2800">
              <a:latin typeface="Segoe UI"/>
              <a:cs typeface="Segoe UI"/>
            </a:endParaRPr>
          </a:p>
          <a:p>
            <a:r>
              <a:rPr lang="de-CH" sz="2800">
                <a:latin typeface="Segoe UI"/>
                <a:cs typeface="Segoe UI"/>
              </a:rPr>
              <a:t>Sprachkompetenz erweitern</a:t>
            </a:r>
          </a:p>
          <a:p>
            <a:pPr marL="0" indent="0">
              <a:buNone/>
            </a:pPr>
            <a:endParaRPr lang="de-CH" sz="2800">
              <a:latin typeface="Segoe UI"/>
              <a:cs typeface="Segoe UI"/>
            </a:endParaRPr>
          </a:p>
          <a:p>
            <a:r>
              <a:rPr lang="de-CH" sz="2800">
                <a:latin typeface="Segoe UI"/>
                <a:cs typeface="Segoe UI"/>
              </a:rPr>
              <a:t>Lücken im Basiswissen aufarbeiten (Fachkompetenz)</a:t>
            </a:r>
          </a:p>
          <a:p>
            <a:endParaRPr lang="de-CH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08801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C8B2778DA0544D925A89CEFC73E6FC" ma:contentTypeVersion="16" ma:contentTypeDescription="Ein neues Dokument erstellen." ma:contentTypeScope="" ma:versionID="5f0e30218001ed6b04ca7f1d6267d47e">
  <xsd:schema xmlns:xsd="http://www.w3.org/2001/XMLSchema" xmlns:xs="http://www.w3.org/2001/XMLSchema" xmlns:p="http://schemas.microsoft.com/office/2006/metadata/properties" xmlns:ns2="4c5bec51-3c93-490b-9ef8-84d75be6e567" xmlns:ns3="009bfa8c-c485-49ef-aeef-b353e5f0ac09" targetNamespace="http://schemas.microsoft.com/office/2006/metadata/properties" ma:root="true" ma:fieldsID="157bf537ba4f00c4dcfb29f4f789dfcb" ns2:_="" ns3:_="">
    <xsd:import namespace="4c5bec51-3c93-490b-9ef8-84d75be6e567"/>
    <xsd:import namespace="009bfa8c-c485-49ef-aeef-b353e5f0ac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5bec51-3c93-490b-9ef8-84d75be6e5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2fc8ba72-e012-4b79-8e53-b68dde6d3a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bfa8c-c485-49ef-aeef-b353e5f0ac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16e06857-88d1-4224-af11-4084d1cfee02}" ma:internalName="TaxCatchAll" ma:showField="CatchAllData" ma:web="009bfa8c-c485-49ef-aeef-b353e5f0ac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9bfa8c-c485-49ef-aeef-b353e5f0ac09" xsi:nil="true"/>
    <lcf76f155ced4ddcb4097134ff3c332f xmlns="4c5bec51-3c93-490b-9ef8-84d75be6e567">
      <Terms xmlns="http://schemas.microsoft.com/office/infopath/2007/PartnerControls"/>
    </lcf76f155ced4ddcb4097134ff3c332f>
    <SharedWithUsers xmlns="009bfa8c-c485-49ef-aeef-b353e5f0ac09">
      <UserInfo>
        <DisplayName>Jost Matthias, bfsl</DisplayName>
        <AccountId>86</AccountId>
        <AccountType/>
      </UserInfo>
      <UserInfo>
        <DisplayName>Alessandri Yvonne, bfsl</DisplayName>
        <AccountId>29</AccountId>
        <AccountType/>
      </UserInfo>
      <UserInfo>
        <DisplayName>Gilgen Sandra, bfsl</DisplayName>
        <AccountId>64</AccountId>
        <AccountType/>
      </UserInfo>
      <UserInfo>
        <DisplayName>Bernhard Svenja, bfsl</DisplayName>
        <AccountId>52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B286F13-5FFC-4415-8782-59078BF452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137B1A-60C6-4BF0-B6FF-F0D577615AE4}">
  <ds:schemaRefs>
    <ds:schemaRef ds:uri="009bfa8c-c485-49ef-aeef-b353e5f0ac09"/>
    <ds:schemaRef ds:uri="4c5bec51-3c93-490b-9ef8-84d75be6e5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09993E2-9066-4263-BEDD-B907122CE705}">
  <ds:schemaRefs>
    <ds:schemaRef ds:uri="009bfa8c-c485-49ef-aeef-b353e5f0ac09"/>
    <ds:schemaRef ds:uri="4c5bec51-3c93-490b-9ef8-84d75be6e5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Widescreen</PresentationFormat>
  <Slides>38</Slides>
  <Notes>38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Berufsfachschule Langenthal</vt:lpstr>
      <vt:lpstr>PowerPoint Presentation</vt:lpstr>
      <vt:lpstr>Bildungszentrum Langenthal bzl</vt:lpstr>
      <vt:lpstr>Organigramm</vt:lpstr>
      <vt:lpstr>Berufe und Startklassen 2026</vt:lpstr>
      <vt:lpstr>PowerPoint Presentation</vt:lpstr>
      <vt:lpstr>PowerPoint Presentation</vt:lpstr>
      <vt:lpstr>Ziele Stütz- und Förderunterricht/Lernateliers</vt:lpstr>
      <vt:lpstr>Ziele Stütz- und Förderunterricht/Lernateliers</vt:lpstr>
      <vt:lpstr>PowerPoint Presentation</vt:lpstr>
      <vt:lpstr>PowerPoint Presentation</vt:lpstr>
      <vt:lpstr>Früherfassung</vt:lpstr>
      <vt:lpstr>PowerPoint Presentation</vt:lpstr>
      <vt:lpstr>Sprachstandserhebung</vt:lpstr>
      <vt:lpstr>PowerPoint Presentation</vt:lpstr>
      <vt:lpstr>TF Mathematik Aufarbeitungskurs Mathematik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Die Angebote richten sich an Lernende, welche...    </vt:lpstr>
      <vt:lpstr> Die Lernateliers bieten die Möglichkeit,        </vt:lpstr>
      <vt:lpstr>PowerPoint Presentation</vt:lpstr>
      <vt:lpstr>PowerPoint Presentation</vt:lpstr>
      <vt:lpstr>Lernateliers Anmeldeverfahren </vt:lpstr>
      <vt:lpstr>Stütz- und Förderkurse, Lernateliers 2026/27 Stand: 25.08.2026</vt:lpstr>
      <vt:lpstr>Handlungskompetenzen und Inhalte - Detailhandel</vt:lpstr>
      <vt:lpstr>Handlungskompetenzen und Inhalte - Kaufleute</vt:lpstr>
      <vt:lpstr>Lernateliers Abteilung Wirtschaft (WS)</vt:lpstr>
      <vt:lpstr>Berufsmaturität BM SF-Kurse, TF-Kurse</vt:lpstr>
      <vt:lpstr>Nachteilsausgleich</vt:lpstr>
      <vt:lpstr>Lernblockaden/Prüfungsangst</vt:lpstr>
      <vt:lpstr>Beratung Lernende</vt:lpstr>
      <vt:lpstr>Weiterführende Informationen</vt:lpstr>
      <vt:lpstr>IFM Integrative Fördermassnahmen</vt:lpstr>
    </vt:vector>
  </TitlesOfParts>
  <Company>Kanton Bern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Uhlmann Annina, BFSL</dc:creator>
  <cp:revision>1</cp:revision>
  <cp:lastPrinted>2026-08-31T15:48:10Z</cp:lastPrinted>
  <dcterms:created xsi:type="dcterms:W3CDTF">2016-03-15T15:53:11Z</dcterms:created>
  <dcterms:modified xsi:type="dcterms:W3CDTF">2026-08-31T16:06:42Z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0x01010059C8B2778DA0544D925A89CEFC73E6FC</vt:lpwstr>
  </property>
  <property fmtid="{D5CDD505-2E9C-101B-9397-08002B2CF9AE}" pid="3" name="Order">
    <vt:r8>32100</vt:r8>
  </property>
  <property fmtid="{D5CDD505-2E9C-101B-9397-08002B2CF9AE}" pid="4" name="MediaServiceImageTags">
    <vt:lpwstr/>
  </property>
</Properties>
</file>